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1421" r:id="rId2"/>
    <p:sldId id="1422" r:id="rId3"/>
    <p:sldId id="1423" r:id="rId4"/>
    <p:sldId id="1424" r:id="rId5"/>
    <p:sldId id="1425" r:id="rId6"/>
    <p:sldId id="1426" r:id="rId7"/>
    <p:sldId id="1427" r:id="rId8"/>
    <p:sldId id="1428" r:id="rId9"/>
    <p:sldId id="1429" r:id="rId10"/>
    <p:sldId id="1430" r:id="rId11"/>
    <p:sldId id="1431" r:id="rId12"/>
    <p:sldId id="1432" r:id="rId13"/>
    <p:sldId id="1433" r:id="rId14"/>
    <p:sldId id="1434" r:id="rId15"/>
    <p:sldId id="1487" r:id="rId16"/>
    <p:sldId id="1484" r:id="rId17"/>
    <p:sldId id="1488" r:id="rId18"/>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451" r:id="rId31"/>
    <p:sldId id="1447" r:id="rId32"/>
    <p:sldId id="1448" r:id="rId33"/>
    <p:sldId id="1449" r:id="rId34"/>
    <p:sldId id="1450" r:id="rId35"/>
    <p:sldId id="1313" r:id="rId36"/>
    <p:sldId id="1314" r:id="rId37"/>
    <p:sldId id="1394" r:id="rId38"/>
    <p:sldId id="1318" r:id="rId39"/>
    <p:sldId id="1315" r:id="rId40"/>
    <p:sldId id="1317" r:id="rId41"/>
    <p:sldId id="1319" r:id="rId42"/>
    <p:sldId id="1320" r:id="rId43"/>
    <p:sldId id="1321" r:id="rId44"/>
    <p:sldId id="1322" r:id="rId45"/>
    <p:sldId id="1323" r:id="rId46"/>
    <p:sldId id="1324" r:id="rId47"/>
    <p:sldId id="1452" r:id="rId48"/>
    <p:sldId id="1395" r:id="rId49"/>
    <p:sldId id="1327" r:id="rId50"/>
    <p:sldId id="1328" r:id="rId51"/>
    <p:sldId id="1329" r:id="rId52"/>
    <p:sldId id="1453" r:id="rId53"/>
    <p:sldId id="1416" r:id="rId54"/>
    <p:sldId id="1341" r:id="rId55"/>
    <p:sldId id="1331" r:id="rId56"/>
    <p:sldId id="1392" r:id="rId57"/>
    <p:sldId id="1415" r:id="rId58"/>
    <p:sldId id="1397" r:id="rId59"/>
    <p:sldId id="1333" r:id="rId60"/>
    <p:sldId id="1334" r:id="rId61"/>
    <p:sldId id="1335" r:id="rId62"/>
    <p:sldId id="1345" r:id="rId63"/>
    <p:sldId id="1396" r:id="rId64"/>
    <p:sldId id="1346" r:id="rId65"/>
    <p:sldId id="1390" r:id="rId66"/>
    <p:sldId id="1338" r:id="rId67"/>
    <p:sldId id="1418" r:id="rId68"/>
    <p:sldId id="1456" r:id="rId69"/>
    <p:sldId id="1419" r:id="rId70"/>
    <p:sldId id="1420" r:id="rId71"/>
    <p:sldId id="1340" r:id="rId7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51"/>
            <p14:sldId id="1447"/>
            <p14:sldId id="1448"/>
            <p14:sldId id="1449"/>
            <p14:sldId id="1450"/>
            <p14:sldId id="1313"/>
            <p14:sldId id="1314"/>
            <p14:sldId id="1394"/>
            <p14:sldId id="1318"/>
            <p14:sldId id="1315"/>
            <p14:sldId id="1317"/>
            <p14:sldId id="1319"/>
            <p14:sldId id="1320"/>
            <p14:sldId id="1321"/>
            <p14:sldId id="1322"/>
            <p14:sldId id="1323"/>
            <p14:sldId id="1324"/>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95" autoAdjust="0"/>
    <p:restoredTop sz="93784" autoAdjust="0"/>
  </p:normalViewPr>
  <p:slideViewPr>
    <p:cSldViewPr snapToGrid="0">
      <p:cViewPr varScale="1">
        <p:scale>
          <a:sx n="61" d="100"/>
          <a:sy n="61" d="100"/>
        </p:scale>
        <p:origin x="1978" y="72"/>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67" d="100"/>
          <a:sy n="67" d="100"/>
        </p:scale>
        <p:origin x="3130" y="43"/>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00102\Desktop\2024&#24180;&#26032;&#35215;\&#21942;&#26989;&#12484;&#12540;&#12523;\&#25505;&#29992;&#23455;&#3231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2025/12/26</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49" y="107985"/>
            <a:ext cx="6804025" cy="77307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379860" y="107985"/>
            <a:ext cx="777141" cy="753886"/>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819343" y="183376"/>
            <a:ext cx="6160770" cy="307777"/>
          </a:xfrm>
          <a:prstGeom prst="rect">
            <a:avLst/>
          </a:prstGeom>
        </p:spPr>
        <p:txBody>
          <a:bodyPr>
            <a:spAutoFit/>
          </a:bodyPr>
          <a:lstStyle>
            <a:lvl1pPr>
              <a:defRPr sz="14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23398" y="454283"/>
            <a:ext cx="5279276" cy="369332"/>
          </a:xfrm>
          <a:prstGeom prst="rect">
            <a:avLst/>
          </a:prstGeom>
        </p:spPr>
        <p:txBody>
          <a:bodyPr>
            <a:spAutoFit/>
          </a:bodyPr>
          <a:lstStyle>
            <a:lvl1pPr marL="0" indent="0">
              <a:buNone/>
              <a:defRPr sz="1800" b="1">
                <a:solidFill>
                  <a:schemeClr val="tx1"/>
                </a:solidFill>
                <a:latin typeface="+mj-ea"/>
                <a:ea typeface="+mj-ea"/>
              </a:defRPr>
            </a:lvl1pPr>
          </a:lstStyle>
          <a:p>
            <a:pPr lvl="0"/>
            <a:r>
              <a:rPr kumimoji="1" lang="ja-JP" altLang="en-US" dirty="0"/>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 Id="rId9" Type="http://schemas.openxmlformats.org/officeDocument/2006/relationships/image" Target="../media/image37.jpe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6.png"/><Relationship Id="rId3" Type="http://schemas.openxmlformats.org/officeDocument/2006/relationships/image" Target="../media/image39.jpeg"/><Relationship Id="rId7" Type="http://schemas.openxmlformats.org/officeDocument/2006/relationships/image" Target="../media/image43.png"/><Relationship Id="rId12" Type="http://schemas.microsoft.com/office/2007/relationships/hdphoto" Target="../media/hdphoto6.wdp"/><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5.png"/><Relationship Id="rId5" Type="http://schemas.openxmlformats.org/officeDocument/2006/relationships/image" Target="../media/image41.jpeg"/><Relationship Id="rId10" Type="http://schemas.microsoft.com/office/2007/relationships/hdphoto" Target="../media/hdphoto5.wdp"/><Relationship Id="rId4" Type="http://schemas.openxmlformats.org/officeDocument/2006/relationships/image" Target="../media/image40.jpeg"/><Relationship Id="rId9" Type="http://schemas.openxmlformats.org/officeDocument/2006/relationships/image" Target="../media/image44.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 Id="rId4" Type="http://schemas.openxmlformats.org/officeDocument/2006/relationships/image" Target="../media/image10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em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png"/><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38.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44.png"/><Relationship Id="rId4" Type="http://schemas.openxmlformats.org/officeDocument/2006/relationships/image" Target="../media/image143.png"/></Relationships>
</file>

<file path=ppt/slides/_rels/slide4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eg"/><Relationship Id="rId18" Type="http://schemas.openxmlformats.org/officeDocument/2006/relationships/image" Target="../media/image170.png"/><Relationship Id="rId3" Type="http://schemas.openxmlformats.org/officeDocument/2006/relationships/image" Target="../media/image155.jpe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3.jpeg"/><Relationship Id="rId5" Type="http://schemas.openxmlformats.org/officeDocument/2006/relationships/image" Target="../media/image157.jpeg"/><Relationship Id="rId15" Type="http://schemas.openxmlformats.org/officeDocument/2006/relationships/image" Target="../media/image167.jpeg"/><Relationship Id="rId10" Type="http://schemas.openxmlformats.org/officeDocument/2006/relationships/image" Target="../media/image162.jpeg"/><Relationship Id="rId4" Type="http://schemas.openxmlformats.org/officeDocument/2006/relationships/image" Target="../media/image156.jpeg"/><Relationship Id="rId9" Type="http://schemas.openxmlformats.org/officeDocument/2006/relationships/image" Target="../media/image161.png"/><Relationship Id="rId14" Type="http://schemas.openxmlformats.org/officeDocument/2006/relationships/image" Target="../media/image166.png"/></Relationships>
</file>

<file path=ppt/slides/_rels/slide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8.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85.png"/><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8.svg"/><Relationship Id="rId7" Type="http://schemas.openxmlformats.org/officeDocument/2006/relationships/image" Target="../media/image16.svg"/><Relationship Id="rId12" Type="http://schemas.openxmlformats.org/officeDocument/2006/relationships/image" Target="../media/image1700.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90.svg"/><Relationship Id="rId10" Type="http://schemas.openxmlformats.org/officeDocument/2006/relationships/image" Target="../media/image13.png"/><Relationship Id="rId4" Type="http://schemas.openxmlformats.org/officeDocument/2006/relationships/image" Target="../media/image189.png"/><Relationship Id="rId9" Type="http://schemas.openxmlformats.org/officeDocument/2006/relationships/image" Target="../media/image192.svg"/></Relationships>
</file>

<file path=ppt/slides/_rels/slide63.xml.rels><?xml version="1.0" encoding="UTF-8" standalone="yes"?>
<Relationships xmlns="http://schemas.openxmlformats.org/package/2006/relationships"><Relationship Id="rId2" Type="http://schemas.openxmlformats.org/officeDocument/2006/relationships/image" Target="../media/image170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700.png"/><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65.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svg"/><Relationship Id="rId3" Type="http://schemas.openxmlformats.org/officeDocument/2006/relationships/image" Target="../media/image15.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image" Target="../media/image1700.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7.png"/><Relationship Id="rId5" Type="http://schemas.openxmlformats.org/officeDocument/2006/relationships/image" Target="../media/image13.png"/><Relationship Id="rId15" Type="http://schemas.openxmlformats.org/officeDocument/2006/relationships/image" Target="../media/image201.svg"/><Relationship Id="rId10" Type="http://schemas.openxmlformats.org/officeDocument/2006/relationships/image" Target="../media/image196.svg"/><Relationship Id="rId4" Type="http://schemas.openxmlformats.org/officeDocument/2006/relationships/image" Target="../media/image16.svg"/><Relationship Id="rId9" Type="http://schemas.openxmlformats.org/officeDocument/2006/relationships/image" Target="../media/image195.png"/><Relationship Id="rId1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700.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67.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216.png"/><Relationship Id="rId3" Type="http://schemas.openxmlformats.org/officeDocument/2006/relationships/image" Target="../media/image1700.png"/><Relationship Id="rId21" Type="http://schemas.microsoft.com/office/2007/relationships/hdphoto" Target="../media/hdphoto13.wdp"/><Relationship Id="rId7" Type="http://schemas.microsoft.com/office/2007/relationships/hdphoto" Target="../media/hdphoto10.wdp"/><Relationship Id="rId12" Type="http://schemas.openxmlformats.org/officeDocument/2006/relationships/image" Target="../media/image211.png"/><Relationship Id="rId17" Type="http://schemas.microsoft.com/office/2007/relationships/hdphoto" Target="../media/hdphoto12.wdp"/><Relationship Id="rId2" Type="http://schemas.openxmlformats.org/officeDocument/2006/relationships/image" Target="../media/image20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0.png"/><Relationship Id="rId5" Type="http://schemas.openxmlformats.org/officeDocument/2006/relationships/image" Target="../media/image206.png"/><Relationship Id="rId15" Type="http://schemas.openxmlformats.org/officeDocument/2006/relationships/image" Target="../media/image214.png"/><Relationship Id="rId10" Type="http://schemas.microsoft.com/office/2007/relationships/hdphoto" Target="../media/hdphoto11.wdp"/><Relationship Id="rId19" Type="http://schemas.openxmlformats.org/officeDocument/2006/relationships/image" Target="../media/image217.png"/><Relationship Id="rId4" Type="http://schemas.openxmlformats.org/officeDocument/2006/relationships/image" Target="../media/image205.png"/><Relationship Id="rId9" Type="http://schemas.openxmlformats.org/officeDocument/2006/relationships/image" Target="../media/image209.png"/><Relationship Id="rId14" Type="http://schemas.openxmlformats.org/officeDocument/2006/relationships/image" Target="../media/image213.png"/><Relationship Id="rId22" Type="http://schemas.openxmlformats.org/officeDocument/2006/relationships/image" Target="../media/image219.png"/></Relationships>
</file>

<file path=ppt/slides/_rels/slide68.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12" Type="http://schemas.microsoft.com/office/2007/relationships/hdphoto" Target="../media/hdphoto14.wdp"/><Relationship Id="rId2"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6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231.png"/><Relationship Id="rId7" Type="http://schemas.openxmlformats.org/officeDocument/2006/relationships/image" Target="../media/image201.svg"/><Relationship Id="rId2" Type="http://schemas.openxmlformats.org/officeDocument/2006/relationships/image" Target="../media/image230.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19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A6C60B4-A63A-B951-C37F-FA337B154D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620828"/>
            <a:ext cx="7559675" cy="4248324"/>
          </a:xfrm>
          <a:prstGeom prst="rect">
            <a:avLst/>
          </a:prstGeom>
        </p:spPr>
      </p:pic>
      <p:sp>
        <p:nvSpPr>
          <p:cNvPr id="3" name="スライド番号プレースホルダー 2">
            <a:extLst>
              <a:ext uri="{FF2B5EF4-FFF2-40B4-BE49-F238E27FC236}">
                <a16:creationId xmlns:a16="http://schemas.microsoft.com/office/drawing/2014/main" id="{F671191B-E6F7-67FB-E1B8-F4FFF48E0971}"/>
              </a:ext>
            </a:extLst>
          </p:cNvPr>
          <p:cNvSpPr>
            <a:spLocks noGrp="1"/>
          </p:cNvSpPr>
          <p:nvPr>
            <p:ph type="sldNum" sz="quarter" idx="10"/>
          </p:nvPr>
        </p:nvSpPr>
        <p:spPr/>
        <p:txBody>
          <a:bodyPr/>
          <a:lstStyle/>
          <a:p>
            <a:pPr>
              <a:defRPr/>
            </a:pPr>
            <a:fld id="{241ED152-6EA1-4D9A-823A-1E4C1B586740}" type="slidenum">
              <a:rPr lang="en-US" altLang="ja-JP" smtClean="0"/>
              <a:pPr>
                <a:defRPr/>
              </a:pPr>
              <a:t>0</a:t>
            </a:fld>
            <a:endParaRPr lang="en-US" altLang="ja-JP" dirty="0"/>
          </a:p>
        </p:txBody>
      </p:sp>
      <p:sp>
        <p:nvSpPr>
          <p:cNvPr id="6" name="コンテンツ プレースホルダ 1">
            <a:extLst>
              <a:ext uri="{FF2B5EF4-FFF2-40B4-BE49-F238E27FC236}">
                <a16:creationId xmlns:a16="http://schemas.microsoft.com/office/drawing/2014/main" id="{C9801A96-08BD-0694-6550-7F3822CC280A}"/>
              </a:ext>
            </a:extLst>
          </p:cNvPr>
          <p:cNvSpPr txBox="1">
            <a:spLocks/>
          </p:cNvSpPr>
          <p:nvPr/>
        </p:nvSpPr>
        <p:spPr>
          <a:xfrm>
            <a:off x="755650" y="4441303"/>
            <a:ext cx="6516688" cy="76585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solidFill>
                  <a:schemeClr val="bg1"/>
                </a:solidFill>
                <a:effectLst/>
                <a:latin typeface="+mn-ea"/>
                <a:ea typeface="+mn-ea"/>
                <a:cs typeface="Meiryo UI" pitchFamily="50" charset="-128"/>
              </a:rPr>
              <a:t>○○○○○○○○○○　様</a:t>
            </a:r>
          </a:p>
          <a:p>
            <a:pPr>
              <a:lnSpc>
                <a:spcPct val="120000"/>
              </a:lnSpc>
              <a:spcAft>
                <a:spcPts val="600"/>
              </a:spcAft>
              <a:buClr>
                <a:schemeClr val="accent5"/>
              </a:buClr>
              <a:defRPr/>
            </a:pPr>
            <a:r>
              <a:rPr lang="ja-JP" altLang="en-US" sz="2400" b="1" kern="0" spc="50" dirty="0">
                <a:solidFill>
                  <a:schemeClr val="bg1"/>
                </a:solidFill>
                <a:effectLst/>
                <a:latin typeface="+mn-ea"/>
                <a:ea typeface="+mn-ea"/>
                <a:cs typeface="Meiryo UI" pitchFamily="50" charset="-128"/>
              </a:rPr>
              <a:t>院内保育所運営業務委託に関する企画提案書</a:t>
            </a:r>
          </a:p>
        </p:txBody>
      </p:sp>
      <p:sp>
        <p:nvSpPr>
          <p:cNvPr id="7" name="コンテンツ プレースホルダ 1">
            <a:extLst>
              <a:ext uri="{FF2B5EF4-FFF2-40B4-BE49-F238E27FC236}">
                <a16:creationId xmlns:a16="http://schemas.microsoft.com/office/drawing/2014/main" id="{92264741-0D2F-8EA0-C6EE-E3C533B2234A}"/>
              </a:ext>
            </a:extLst>
          </p:cNvPr>
          <p:cNvSpPr txBox="1">
            <a:spLocks/>
          </p:cNvSpPr>
          <p:nvPr/>
        </p:nvSpPr>
        <p:spPr>
          <a:xfrm>
            <a:off x="755650" y="9232843"/>
            <a:ext cx="6516688" cy="793807"/>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050" kern="0" spc="50" dirty="0">
                <a:effectLst/>
                <a:latin typeface="+mn-ea"/>
                <a:ea typeface="+mn-ea"/>
                <a:cs typeface="Meiryo UI" pitchFamily="50" charset="-128"/>
              </a:rPr>
              <a:t>栃木県宇都宮市中河原町</a:t>
            </a:r>
            <a:r>
              <a:rPr lang="en-US" altLang="ja-JP" sz="1050" kern="0" spc="50" dirty="0">
                <a:effectLst/>
                <a:latin typeface="+mn-ea"/>
                <a:ea typeface="+mn-ea"/>
                <a:cs typeface="Meiryo UI" pitchFamily="50" charset="-128"/>
              </a:rPr>
              <a:t>3-19 </a:t>
            </a:r>
            <a:r>
              <a:rPr lang="ja-JP" altLang="en-US" sz="1050" kern="0" spc="50" dirty="0">
                <a:effectLst/>
                <a:latin typeface="+mn-ea"/>
                <a:ea typeface="+mn-ea"/>
                <a:cs typeface="Meiryo UI" pitchFamily="50" charset="-128"/>
              </a:rPr>
              <a:t>宇都宮セントラルビル８</a:t>
            </a:r>
            <a:r>
              <a:rPr lang="en-US" altLang="ja-JP" sz="1050" kern="0" spc="50" dirty="0">
                <a:effectLst/>
                <a:latin typeface="+mn-ea"/>
                <a:ea typeface="+mn-ea"/>
                <a:cs typeface="Meiryo UI" pitchFamily="50" charset="-128"/>
              </a:rPr>
              <a:t>F</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株式会社キッズコーポレーション</a:t>
            </a:r>
          </a:p>
          <a:p>
            <a:pPr>
              <a:lnSpc>
                <a:spcPct val="120000"/>
              </a:lnSpc>
              <a:spcAft>
                <a:spcPts val="600"/>
              </a:spcAft>
              <a:buClr>
                <a:schemeClr val="accent5"/>
              </a:buClr>
              <a:defRPr/>
            </a:pPr>
            <a:r>
              <a:rPr lang="ja-JP" altLang="en-US" sz="1200" kern="0" spc="50" dirty="0">
                <a:effectLst/>
                <a:latin typeface="+mn-ea"/>
                <a:ea typeface="+mn-ea"/>
                <a:cs typeface="Meiryo UI" pitchFamily="50" charset="-128"/>
              </a:rPr>
              <a:t>代表取締役　釜野　晋史</a:t>
            </a:r>
          </a:p>
        </p:txBody>
      </p:sp>
      <p:pic>
        <p:nvPicPr>
          <p:cNvPr id="8" name="図 7">
            <a:extLst>
              <a:ext uri="{FF2B5EF4-FFF2-40B4-BE49-F238E27FC236}">
                <a16:creationId xmlns:a16="http://schemas.microsoft.com/office/drawing/2014/main" id="{5EF583E5-258D-D9D9-9BED-02A5977CBBAF}"/>
              </a:ext>
            </a:extLst>
          </p:cNvPr>
          <p:cNvPicPr/>
          <p:nvPr/>
        </p:nvPicPr>
        <p:blipFill>
          <a:blip r:embed="rId4">
            <a:extLst>
              <a:ext uri="{28A0092B-C50C-407E-A947-70E740481C1C}">
                <a14:useLocalDpi xmlns:a14="http://schemas.microsoft.com/office/drawing/2010/main" val="0"/>
              </a:ext>
            </a:extLst>
          </a:blip>
          <a:stretch>
            <a:fillRect/>
          </a:stretch>
        </p:blipFill>
        <p:spPr>
          <a:xfrm>
            <a:off x="2992515" y="8531149"/>
            <a:ext cx="2042958" cy="520398"/>
          </a:xfrm>
          <a:prstGeom prst="rect">
            <a:avLst/>
          </a:prstGeom>
        </p:spPr>
      </p:pic>
      <p:sp>
        <p:nvSpPr>
          <p:cNvPr id="10" name="片側の 2 つの角を丸めた四角形 9">
            <a:extLst>
              <a:ext uri="{FF2B5EF4-FFF2-40B4-BE49-F238E27FC236}">
                <a16:creationId xmlns:a16="http://schemas.microsoft.com/office/drawing/2014/main" id="{AF4C71C3-D1E0-593E-A2A8-BC2087EB3E2B}"/>
              </a:ext>
            </a:extLst>
          </p:cNvPr>
          <p:cNvSpPr/>
          <p:nvPr/>
        </p:nvSpPr>
        <p:spPr bwMode="auto">
          <a:xfrm rot="5400000">
            <a:off x="-731696" y="1690527"/>
            <a:ext cx="2541235" cy="107784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片側の 2 つの角を丸めた四角形 10">
            <a:extLst>
              <a:ext uri="{FF2B5EF4-FFF2-40B4-BE49-F238E27FC236}">
                <a16:creationId xmlns:a16="http://schemas.microsoft.com/office/drawing/2014/main" id="{57020EE3-1375-7DF9-471D-D2BD59ECBBF5}"/>
              </a:ext>
            </a:extLst>
          </p:cNvPr>
          <p:cNvSpPr/>
          <p:nvPr/>
        </p:nvSpPr>
        <p:spPr bwMode="auto">
          <a:xfrm rot="16200000">
            <a:off x="6346928" y="5868544"/>
            <a:ext cx="1733447" cy="735227"/>
          </a:xfrm>
          <a:prstGeom prst="round2Same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片側の 2 つの角を丸めた四角形 11">
            <a:extLst>
              <a:ext uri="{FF2B5EF4-FFF2-40B4-BE49-F238E27FC236}">
                <a16:creationId xmlns:a16="http://schemas.microsoft.com/office/drawing/2014/main" id="{8E5A0FF2-36EF-BE95-B0D1-A735B7CDCB23}"/>
              </a:ext>
            </a:extLst>
          </p:cNvPr>
          <p:cNvSpPr/>
          <p:nvPr/>
        </p:nvSpPr>
        <p:spPr bwMode="auto">
          <a:xfrm rot="5400000">
            <a:off x="-1428955" y="7415961"/>
            <a:ext cx="3245836" cy="387928"/>
          </a:xfrm>
          <a:prstGeom prst="round2SameRect">
            <a:avLst>
              <a:gd name="adj1" fmla="val 45022"/>
              <a:gd name="adj2" fmla="val 0"/>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片側の 2 つの角を丸めた四角形 12">
            <a:extLst>
              <a:ext uri="{FF2B5EF4-FFF2-40B4-BE49-F238E27FC236}">
                <a16:creationId xmlns:a16="http://schemas.microsoft.com/office/drawing/2014/main" id="{A5A66F6D-D89A-E2B3-64AB-6F925A619589}"/>
              </a:ext>
            </a:extLst>
          </p:cNvPr>
          <p:cNvSpPr/>
          <p:nvPr/>
        </p:nvSpPr>
        <p:spPr bwMode="auto">
          <a:xfrm rot="16200000">
            <a:off x="6705355" y="7691294"/>
            <a:ext cx="1230088" cy="521732"/>
          </a:xfrm>
          <a:prstGeom prst="round2SameRect">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77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extLst>
              <p:ext uri="{D42A27DB-BD31-4B8C-83A1-F6EECF244321}">
                <p14:modId xmlns:p14="http://schemas.microsoft.com/office/powerpoint/2010/main" val="3564736769"/>
              </p:ext>
            </p:extLst>
          </p:nvPr>
        </p:nvGraphicFramePr>
        <p:xfrm>
          <a:off x="731546" y="98742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保育環境の整備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タイトル 1">
            <a:extLst>
              <a:ext uri="{FF2B5EF4-FFF2-40B4-BE49-F238E27FC236}">
                <a16:creationId xmlns:a16="http://schemas.microsoft.com/office/drawing/2014/main" id="{F26589E5-A0B6-2AEA-9DAB-AF28D161F9D3}"/>
              </a:ext>
            </a:extLst>
          </p:cNvPr>
          <p:cNvSpPr>
            <a:spLocks noGrp="1"/>
          </p:cNvSpPr>
          <p:nvPr>
            <p:ph type="title"/>
          </p:nvPr>
        </p:nvSpPr>
        <p:spPr/>
        <p:txBody>
          <a:bodyPr/>
          <a:lstStyle/>
          <a:p>
            <a:r>
              <a:rPr lang="ja-JP" altLang="en-US" dirty="0"/>
              <a:t>③　保育内容</a:t>
            </a:r>
          </a:p>
        </p:txBody>
      </p:sp>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p:txBody>
          <a:bodyPr/>
          <a:lstStyle/>
          <a:p>
            <a:pPr>
              <a:defRPr/>
            </a:pPr>
            <a:fld id="{241ED152-6EA1-4D9A-823A-1E4C1B586740}" type="slidenum">
              <a:rPr lang="en-US" altLang="ja-JP" smtClean="0"/>
              <a:pPr>
                <a:defRPr/>
              </a:pPr>
              <a:t>9</a:t>
            </a:fld>
            <a:endParaRPr lang="en-US" altLang="ja-JP" dirty="0"/>
          </a:p>
        </p:txBody>
      </p:sp>
      <p:sp>
        <p:nvSpPr>
          <p:cNvPr id="3" name="テキスト プレースホルダー 2">
            <a:extLst>
              <a:ext uri="{FF2B5EF4-FFF2-40B4-BE49-F238E27FC236}">
                <a16:creationId xmlns:a16="http://schemas.microsoft.com/office/drawing/2014/main" id="{76224441-0F8A-EBFA-53EA-7165366C79A4}"/>
              </a:ext>
            </a:extLst>
          </p:cNvPr>
          <p:cNvSpPr>
            <a:spLocks noGrp="1"/>
          </p:cNvSpPr>
          <p:nvPr>
            <p:ph type="body" sz="quarter" idx="11"/>
          </p:nvPr>
        </p:nvSpPr>
        <p:spPr/>
        <p:txBody>
          <a:bodyPr/>
          <a:lstStyle/>
          <a:p>
            <a:r>
              <a:rPr lang="ja-JP" altLang="en-US" dirty="0"/>
              <a:t>保育環境の整備・保育内容</a:t>
            </a:r>
          </a:p>
        </p:txBody>
      </p:sp>
      <p:sp>
        <p:nvSpPr>
          <p:cNvPr id="35" name="正方形/長方形 34">
            <a:extLst>
              <a:ext uri="{FF2B5EF4-FFF2-40B4-BE49-F238E27FC236}">
                <a16:creationId xmlns:a16="http://schemas.microsoft.com/office/drawing/2014/main" id="{679F4387-7544-AD36-F1A0-218981DBCBAC}"/>
              </a:ext>
            </a:extLst>
          </p:cNvPr>
          <p:cNvSpPr/>
          <p:nvPr/>
        </p:nvSpPr>
        <p:spPr bwMode="auto">
          <a:xfrm>
            <a:off x="693282" y="7017456"/>
            <a:ext cx="3422704"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198" name="コンテンツ プレースホルダ 1">
            <a:extLst>
              <a:ext uri="{FF2B5EF4-FFF2-40B4-BE49-F238E27FC236}">
                <a16:creationId xmlns:a16="http://schemas.microsoft.com/office/drawing/2014/main" id="{BCB59155-DEEF-2BD1-F650-1D6DDF952C67}"/>
              </a:ext>
            </a:extLst>
          </p:cNvPr>
          <p:cNvSpPr txBox="1">
            <a:spLocks/>
          </p:cNvSpPr>
          <p:nvPr/>
        </p:nvSpPr>
        <p:spPr>
          <a:xfrm>
            <a:off x="731546" y="1330603"/>
            <a:ext cx="3230218" cy="217360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dirty="0">
                <a:effectLst/>
                <a:latin typeface="+mn-ea"/>
                <a:ea typeface="+mn-ea"/>
              </a:rPr>
              <a:t>当社では一人ひとりの好きなことや不思議を自ら発見できるよう、子どもの気づきを大切にした</a:t>
            </a:r>
            <a:r>
              <a:rPr lang="en-US" altLang="ja-JP" sz="1100" dirty="0">
                <a:effectLst/>
                <a:latin typeface="+mn-ea"/>
                <a:ea typeface="+mn-ea"/>
              </a:rPr>
              <a:t>”</a:t>
            </a:r>
            <a:r>
              <a:rPr lang="ja-JP" altLang="en-US" sz="1100" dirty="0">
                <a:solidFill>
                  <a:schemeClr val="accent6">
                    <a:lumMod val="40000"/>
                    <a:lumOff val="60000"/>
                  </a:schemeClr>
                </a:solidFill>
                <a:effectLst/>
                <a:latin typeface="+mn-ea"/>
                <a:ea typeface="+mn-ea"/>
              </a:rPr>
              <a:t>環境構成</a:t>
            </a:r>
            <a:r>
              <a:rPr lang="en-US" altLang="ja-JP" sz="1100" dirty="0">
                <a:solidFill>
                  <a:schemeClr val="accent6">
                    <a:lumMod val="40000"/>
                    <a:lumOff val="60000"/>
                  </a:schemeClr>
                </a:solidFill>
                <a:effectLst/>
                <a:latin typeface="+mn-ea"/>
                <a:ea typeface="+mn-ea"/>
              </a:rPr>
              <a:t>"</a:t>
            </a:r>
            <a:r>
              <a:rPr lang="ja-JP" altLang="en-US" sz="1100" dirty="0">
                <a:effectLst/>
                <a:latin typeface="+mn-ea"/>
                <a:ea typeface="+mn-ea"/>
              </a:rPr>
              <a:t>に力を入れております。興味を引き出す複数の遊びを用意し、ねらいをもって</a:t>
            </a:r>
            <a:r>
              <a:rPr lang="en-US" altLang="ja-JP" sz="1100" dirty="0">
                <a:effectLst/>
                <a:latin typeface="+mn-ea"/>
                <a:ea typeface="+mn-ea"/>
              </a:rPr>
              <a:t>0</a:t>
            </a:r>
            <a:r>
              <a:rPr lang="ja-JP" altLang="en-US" sz="1100" dirty="0">
                <a:effectLst/>
                <a:latin typeface="+mn-ea"/>
                <a:ea typeface="+mn-ea"/>
              </a:rPr>
              <a:t>歳児から身体・認知能力を育むことを目指しています。キーワードは</a:t>
            </a:r>
            <a:r>
              <a:rPr lang="ja-JP" altLang="en-US" sz="1100" b="1" dirty="0">
                <a:solidFill>
                  <a:schemeClr val="accent6">
                    <a:lumMod val="60000"/>
                    <a:lumOff val="40000"/>
                  </a:schemeClr>
                </a:solidFill>
                <a:effectLst/>
                <a:latin typeface="+mn-ea"/>
                <a:ea typeface="+mn-ea"/>
              </a:rPr>
              <a:t>子ども自ら「したくなる」遊びの“仕掛け”</a:t>
            </a:r>
            <a:r>
              <a:rPr lang="ja-JP" altLang="en-US" sz="1100" dirty="0">
                <a:effectLst/>
                <a:latin typeface="+mn-ea"/>
                <a:ea typeface="+mn-ea"/>
              </a:rPr>
              <a:t>です。例えば戸外で虫に関心を示した時、室内に写真を掲示したり絵本を用いてさらに興味を深めます。その意欲を制作に繋げ、楽しみながら技巧性を高める活動に発展しています。「今何に興味を持っているか」をキャッチし、そこから学びを深める</a:t>
            </a:r>
            <a:r>
              <a:rPr lang="ja-JP" altLang="en-US" sz="1100" dirty="0">
                <a:solidFill>
                  <a:schemeClr val="accent6">
                    <a:lumMod val="60000"/>
                    <a:lumOff val="40000"/>
                  </a:schemeClr>
                </a:solidFill>
                <a:effectLst/>
                <a:latin typeface="+mn-ea"/>
                <a:ea typeface="+mn-ea"/>
              </a:rPr>
              <a:t>“探求型の遊び”</a:t>
            </a:r>
            <a:r>
              <a:rPr lang="ja-JP" altLang="en-US" sz="1100" dirty="0">
                <a:effectLst/>
                <a:latin typeface="+mn-ea"/>
                <a:ea typeface="+mn-ea"/>
              </a:rPr>
              <a:t>を環境から用意しています。</a:t>
            </a:r>
            <a:endParaRPr lang="ja-JP" altLang="en-US" sz="1100" kern="0" spc="50" dirty="0">
              <a:effectLst/>
              <a:latin typeface="+mn-ea"/>
              <a:ea typeface="+mn-ea"/>
              <a:cs typeface="Meiryo UI" pitchFamily="50" charset="-128"/>
            </a:endParaRPr>
          </a:p>
        </p:txBody>
      </p:sp>
      <p:pic>
        <p:nvPicPr>
          <p:cNvPr id="36" name="図 35" descr="タイムライン&#10;&#10;自動的に生成された説明">
            <a:extLst>
              <a:ext uri="{FF2B5EF4-FFF2-40B4-BE49-F238E27FC236}">
                <a16:creationId xmlns:a16="http://schemas.microsoft.com/office/drawing/2014/main" id="{2647F1B7-53E6-C836-8712-5F8B45C9C7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04609" y="1320833"/>
            <a:ext cx="2419298" cy="1785547"/>
          </a:xfrm>
          <a:prstGeom prst="rect">
            <a:avLst/>
          </a:prstGeom>
        </p:spPr>
      </p:pic>
      <p:grpSp>
        <p:nvGrpSpPr>
          <p:cNvPr id="37" name="グループ化 36">
            <a:extLst>
              <a:ext uri="{FF2B5EF4-FFF2-40B4-BE49-F238E27FC236}">
                <a16:creationId xmlns:a16="http://schemas.microsoft.com/office/drawing/2014/main" id="{FBC96BCE-7E50-A027-88D0-31736C08A2F4}"/>
              </a:ext>
            </a:extLst>
          </p:cNvPr>
          <p:cNvGrpSpPr/>
          <p:nvPr/>
        </p:nvGrpSpPr>
        <p:grpSpPr>
          <a:xfrm>
            <a:off x="745848" y="3878769"/>
            <a:ext cx="3376488" cy="1711365"/>
            <a:chOff x="755649" y="875689"/>
            <a:chExt cx="2920117" cy="1711365"/>
          </a:xfrm>
        </p:grpSpPr>
        <p:sp>
          <p:nvSpPr>
            <p:cNvPr id="38" name="正方形/長方形 37">
              <a:extLst>
                <a:ext uri="{FF2B5EF4-FFF2-40B4-BE49-F238E27FC236}">
                  <a16:creationId xmlns:a16="http://schemas.microsoft.com/office/drawing/2014/main" id="{53D2FEE0-0362-7F88-B38D-FE8B2BD00635}"/>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9" name="円/楕円 15">
              <a:extLst>
                <a:ext uri="{FF2B5EF4-FFF2-40B4-BE49-F238E27FC236}">
                  <a16:creationId xmlns:a16="http://schemas.microsoft.com/office/drawing/2014/main" id="{BCB44A54-D6BB-3759-9A0A-7D2DD30EB6B1}"/>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0" name="コンテンツ プレースホルダ 1">
              <a:extLst>
                <a:ext uri="{FF2B5EF4-FFF2-40B4-BE49-F238E27FC236}">
                  <a16:creationId xmlns:a16="http://schemas.microsoft.com/office/drawing/2014/main" id="{8819DFF5-4723-832F-5707-2E1183A0FA7A}"/>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机上遊び</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1" name="コンテンツ プレースホルダ 1">
              <a:extLst>
                <a:ext uri="{FF2B5EF4-FFF2-40B4-BE49-F238E27FC236}">
                  <a16:creationId xmlns:a16="http://schemas.microsoft.com/office/drawing/2014/main" id="{1A9D5879-7DB9-22A3-429A-8D03B40862D9}"/>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発達にあわせて、お絵描きなど簡単な制作を行います。その時の子どもたちの興味関心を制作を通して少しずつ発展させ、豊かな創造力や表現力を育みながら、さらに色や形の認知力、手指の技巧性を遊びの試行錯誤から深め、集中力も身につけています。</a:t>
              </a:r>
            </a:p>
          </p:txBody>
        </p:sp>
      </p:grpSp>
      <p:pic>
        <p:nvPicPr>
          <p:cNvPr id="42" name="図 41" descr="ゲーム画面のスクリーンショット&#10;&#10;中程度の精度で自動的に生成された説明">
            <a:extLst>
              <a:ext uri="{FF2B5EF4-FFF2-40B4-BE49-F238E27FC236}">
                <a16:creationId xmlns:a16="http://schemas.microsoft.com/office/drawing/2014/main" id="{96560240-688C-F822-4B54-09C93344CE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5514258" y="5250578"/>
            <a:ext cx="1971999" cy="1564958"/>
          </a:xfrm>
          <a:prstGeom prst="rect">
            <a:avLst/>
          </a:prstGeom>
          <a:noFill/>
          <a:ln>
            <a:noFill/>
          </a:ln>
        </p:spPr>
      </p:pic>
      <p:grpSp>
        <p:nvGrpSpPr>
          <p:cNvPr id="44" name="グループ化 43">
            <a:extLst>
              <a:ext uri="{FF2B5EF4-FFF2-40B4-BE49-F238E27FC236}">
                <a16:creationId xmlns:a16="http://schemas.microsoft.com/office/drawing/2014/main" id="{99D6758E-2DFD-1A88-E98A-BFAF0878CDE0}"/>
              </a:ext>
            </a:extLst>
          </p:cNvPr>
          <p:cNvGrpSpPr/>
          <p:nvPr/>
        </p:nvGrpSpPr>
        <p:grpSpPr>
          <a:xfrm>
            <a:off x="755648" y="5382750"/>
            <a:ext cx="3376165" cy="1711365"/>
            <a:chOff x="755649" y="875689"/>
            <a:chExt cx="2920117" cy="1711365"/>
          </a:xfrm>
        </p:grpSpPr>
        <p:sp>
          <p:nvSpPr>
            <p:cNvPr id="45" name="正方形/長方形 44">
              <a:extLst>
                <a:ext uri="{FF2B5EF4-FFF2-40B4-BE49-F238E27FC236}">
                  <a16:creationId xmlns:a16="http://schemas.microsoft.com/office/drawing/2014/main" id="{7B2D01F4-A441-9C1B-5BC4-DFB8DCFCB794}"/>
                </a:ext>
              </a:extLst>
            </p:cNvPr>
            <p:cNvSpPr/>
            <p:nvPr/>
          </p:nvSpPr>
          <p:spPr bwMode="auto">
            <a:xfrm>
              <a:off x="755649" y="938877"/>
              <a:ext cx="2920117" cy="262316"/>
            </a:xfrm>
            <a:prstGeom prst="rect">
              <a:avLst/>
            </a:prstGeom>
            <a:solidFill>
              <a:schemeClr val="accent6">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46" name="円/楕円 45">
              <a:extLst>
                <a:ext uri="{FF2B5EF4-FFF2-40B4-BE49-F238E27FC236}">
                  <a16:creationId xmlns:a16="http://schemas.microsoft.com/office/drawing/2014/main" id="{25D6877A-B2F1-297F-6235-18D9D5E4BEEF}"/>
                </a:ext>
              </a:extLst>
            </p:cNvPr>
            <p:cNvSpPr/>
            <p:nvPr/>
          </p:nvSpPr>
          <p:spPr bwMode="auto">
            <a:xfrm>
              <a:off x="780720" y="875689"/>
              <a:ext cx="354810"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sp>
          <p:nvSpPr>
            <p:cNvPr id="47" name="コンテンツ プレースホルダ 1">
              <a:extLst>
                <a:ext uri="{FF2B5EF4-FFF2-40B4-BE49-F238E27FC236}">
                  <a16:creationId xmlns:a16="http://schemas.microsoft.com/office/drawing/2014/main" id="{5176DA68-BB95-E3B5-30F4-286C99864CB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a:solidFill>
                    <a:schemeClr val="accent6">
                      <a:lumMod val="60000"/>
                      <a:lumOff val="40000"/>
                    </a:schemeClr>
                  </a:solidFill>
                  <a:effectLst/>
                  <a:latin typeface="+mn-ea"/>
                  <a:ea typeface="+mn-ea"/>
                  <a:cs typeface="Meiryo UI" pitchFamily="50" charset="-128"/>
                </a:rPr>
                <a:t>絵本コーナー・読み聞かせ</a:t>
              </a:r>
              <a:endParaRPr lang="en-US" altLang="ja-JP" sz="1050" kern="0" spc="50" dirty="0">
                <a:solidFill>
                  <a:schemeClr val="accent6">
                    <a:lumMod val="60000"/>
                    <a:lumOff val="40000"/>
                  </a:schemeClr>
                </a:solidFill>
                <a:effectLst/>
                <a:latin typeface="+mn-ea"/>
                <a:ea typeface="+mn-ea"/>
                <a:cs typeface="Meiryo UI" pitchFamily="50" charset="-128"/>
              </a:endParaRPr>
            </a:p>
          </p:txBody>
        </p:sp>
        <p:sp>
          <p:nvSpPr>
            <p:cNvPr id="48" name="コンテンツ プレースホルダ 1">
              <a:extLst>
                <a:ext uri="{FF2B5EF4-FFF2-40B4-BE49-F238E27FC236}">
                  <a16:creationId xmlns:a16="http://schemas.microsoft.com/office/drawing/2014/main" id="{90C85113-C169-DBAB-8C7E-EACDAABF06AF}"/>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絵本を読んだり、大人と一緒にわらべ歌を歌ったり、長い保育時間をその子のペースに合わせてゆったり過ごせる空間です。時には絵本の世界に浸り、感受性を育みつつも、時には大人との丁寧なかかわりを通し、自己肯定感を育て、思いやりの心も育みます。</a:t>
              </a:r>
            </a:p>
          </p:txBody>
        </p:sp>
      </p:grpSp>
      <p:grpSp>
        <p:nvGrpSpPr>
          <p:cNvPr id="49" name="グループ化 48">
            <a:extLst>
              <a:ext uri="{FF2B5EF4-FFF2-40B4-BE49-F238E27FC236}">
                <a16:creationId xmlns:a16="http://schemas.microsoft.com/office/drawing/2014/main" id="{088FF208-93D3-E060-7CCC-E15C5D4261B1}"/>
              </a:ext>
            </a:extLst>
          </p:cNvPr>
          <p:cNvGrpSpPr/>
          <p:nvPr/>
        </p:nvGrpSpPr>
        <p:grpSpPr>
          <a:xfrm>
            <a:off x="768903" y="7034229"/>
            <a:ext cx="3376162" cy="1403074"/>
            <a:chOff x="755650" y="963920"/>
            <a:chExt cx="2920115" cy="1403074"/>
          </a:xfrm>
        </p:grpSpPr>
        <p:sp>
          <p:nvSpPr>
            <p:cNvPr id="52" name="コンテンツ プレースホルダ 1">
              <a:extLst>
                <a:ext uri="{FF2B5EF4-FFF2-40B4-BE49-F238E27FC236}">
                  <a16:creationId xmlns:a16="http://schemas.microsoft.com/office/drawing/2014/main" id="{EB0CE657-9865-E98A-6704-32B6DE55CB4B}"/>
                </a:ext>
              </a:extLst>
            </p:cNvPr>
            <p:cNvSpPr txBox="1">
              <a:spLocks/>
            </p:cNvSpPr>
            <p:nvPr/>
          </p:nvSpPr>
          <p:spPr>
            <a:xfrm>
              <a:off x="1094492" y="963920"/>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6">
                      <a:lumMod val="60000"/>
                      <a:lumOff val="40000"/>
                    </a:schemeClr>
                  </a:solidFill>
                  <a:effectLst/>
                  <a:latin typeface="+mn-ea"/>
                  <a:ea typeface="+mn-ea"/>
                  <a:cs typeface="Meiryo UI" pitchFamily="50" charset="-128"/>
                </a:rPr>
                <a:t>おままごと</a:t>
              </a:r>
            </a:p>
          </p:txBody>
        </p:sp>
        <p:sp>
          <p:nvSpPr>
            <p:cNvPr id="53" name="コンテンツ プレースホルダ 1">
              <a:extLst>
                <a:ext uri="{FF2B5EF4-FFF2-40B4-BE49-F238E27FC236}">
                  <a16:creationId xmlns:a16="http://schemas.microsoft.com/office/drawing/2014/main" id="{DB973E88-DB08-4498-2F3E-1EE11F6D781C}"/>
                </a:ext>
              </a:extLst>
            </p:cNvPr>
            <p:cNvSpPr txBox="1">
              <a:spLocks/>
            </p:cNvSpPr>
            <p:nvPr/>
          </p:nvSpPr>
          <p:spPr>
            <a:xfrm>
              <a:off x="755650" y="1293687"/>
              <a:ext cx="2920115" cy="107330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模倣から始まった一人遊びは、自然とお友だちとイメージが共有され、おままごと遊びへと広がります。周りの大人になりきれる素材を多く用意することで想像力は培われ、お友だちとのやり取りの中で問題解決や役割分担を自然と学んでいきます。</a:t>
              </a:r>
            </a:p>
          </p:txBody>
        </p:sp>
      </p:grpSp>
      <p:grpSp>
        <p:nvGrpSpPr>
          <p:cNvPr id="54" name="グループ化 53">
            <a:extLst>
              <a:ext uri="{FF2B5EF4-FFF2-40B4-BE49-F238E27FC236}">
                <a16:creationId xmlns:a16="http://schemas.microsoft.com/office/drawing/2014/main" id="{0E17AE0B-E7F7-D0CD-41A9-CA375E170C6F}"/>
              </a:ext>
            </a:extLst>
          </p:cNvPr>
          <p:cNvGrpSpPr/>
          <p:nvPr/>
        </p:nvGrpSpPr>
        <p:grpSpPr>
          <a:xfrm>
            <a:off x="760260" y="8561973"/>
            <a:ext cx="3371552" cy="1711365"/>
            <a:chOff x="755649" y="875689"/>
            <a:chExt cx="2920117" cy="1711365"/>
          </a:xfrm>
        </p:grpSpPr>
        <p:sp>
          <p:nvSpPr>
            <p:cNvPr id="55" name="正方形/長方形 54">
              <a:extLst>
                <a:ext uri="{FF2B5EF4-FFF2-40B4-BE49-F238E27FC236}">
                  <a16:creationId xmlns:a16="http://schemas.microsoft.com/office/drawing/2014/main" id="{E5869C06-2C17-1447-8D1A-827F49A250F3}"/>
                </a:ext>
              </a:extLst>
            </p:cNvPr>
            <p:cNvSpPr/>
            <p:nvPr/>
          </p:nvSpPr>
          <p:spPr bwMode="auto">
            <a:xfrm>
              <a:off x="755649" y="938877"/>
              <a:ext cx="2920117" cy="262316"/>
            </a:xfrm>
            <a:prstGeom prst="rect">
              <a:avLst/>
            </a:prstGeom>
            <a:solidFill>
              <a:schemeClr val="accent5">
                <a:lumMod val="20000"/>
                <a:lumOff val="80000"/>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6" name="円/楕円 55">
              <a:extLst>
                <a:ext uri="{FF2B5EF4-FFF2-40B4-BE49-F238E27FC236}">
                  <a16:creationId xmlns:a16="http://schemas.microsoft.com/office/drawing/2014/main" id="{B13B12EF-9BD3-05D3-8FF2-487C641A6E96}"/>
                </a:ext>
              </a:extLst>
            </p:cNvPr>
            <p:cNvSpPr/>
            <p:nvPr/>
          </p:nvSpPr>
          <p:spPr bwMode="auto">
            <a:xfrm>
              <a:off x="780720" y="875689"/>
              <a:ext cx="354810" cy="354810"/>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a:solidFill>
                    <a:schemeClr val="bg1"/>
                  </a:solidFill>
                  <a:effectLst/>
                  <a:latin typeface="+mj-ea"/>
                  <a:ea typeface="+mj-ea"/>
                </a:rPr>
                <a:t>動</a:t>
              </a:r>
            </a:p>
          </p:txBody>
        </p:sp>
        <p:sp>
          <p:nvSpPr>
            <p:cNvPr id="57" name="コンテンツ プレースホルダ 1">
              <a:extLst>
                <a:ext uri="{FF2B5EF4-FFF2-40B4-BE49-F238E27FC236}">
                  <a16:creationId xmlns:a16="http://schemas.microsoft.com/office/drawing/2014/main" id="{9543FB86-D372-1AD8-7469-16794C377919}"/>
                </a:ext>
              </a:extLst>
            </p:cNvPr>
            <p:cNvSpPr txBox="1">
              <a:spLocks/>
            </p:cNvSpPr>
            <p:nvPr/>
          </p:nvSpPr>
          <p:spPr>
            <a:xfrm>
              <a:off x="1160601" y="950829"/>
              <a:ext cx="1958975" cy="229550"/>
            </a:xfrm>
            <a:prstGeom prst="rect">
              <a:avLst/>
            </a:prstGeom>
          </p:spPr>
          <p:txBody>
            <a:bodyPr wrap="square" lIns="0" tIns="0" rIns="0" bIns="0">
              <a:spAutoFit/>
            </a:bodyPr>
            <a:lstStyle/>
            <a:p>
              <a:pPr algn="l">
                <a:lnSpc>
                  <a:spcPct val="120000"/>
                </a:lnSpc>
                <a:spcAft>
                  <a:spcPts val="600"/>
                </a:spcAft>
                <a:buClr>
                  <a:schemeClr val="accent6"/>
                </a:buClr>
                <a:defRPr/>
              </a:pPr>
              <a:r>
                <a:rPr lang="ja-JP" altLang="en-US" sz="1400" b="1" kern="0" spc="50" dirty="0">
                  <a:solidFill>
                    <a:schemeClr val="accent5"/>
                  </a:solidFill>
                  <a:effectLst/>
                  <a:latin typeface="+mn-ea"/>
                  <a:ea typeface="+mn-ea"/>
                  <a:cs typeface="Meiryo UI" pitchFamily="50" charset="-128"/>
                </a:rPr>
                <a:t>運動遊び</a:t>
              </a:r>
              <a:endParaRPr lang="en-US" altLang="ja-JP" sz="1050" kern="0" spc="50" dirty="0">
                <a:solidFill>
                  <a:schemeClr val="accent5"/>
                </a:solidFill>
                <a:effectLst/>
                <a:latin typeface="+mn-ea"/>
                <a:ea typeface="+mn-ea"/>
                <a:cs typeface="Meiryo UI" pitchFamily="50" charset="-128"/>
              </a:endParaRPr>
            </a:p>
          </p:txBody>
        </p:sp>
        <p:sp>
          <p:nvSpPr>
            <p:cNvPr id="58" name="コンテンツ プレースホルダ 1">
              <a:extLst>
                <a:ext uri="{FF2B5EF4-FFF2-40B4-BE49-F238E27FC236}">
                  <a16:creationId xmlns:a16="http://schemas.microsoft.com/office/drawing/2014/main" id="{82E69212-E684-747D-D403-21BFBF862FFA}"/>
                </a:ext>
              </a:extLst>
            </p:cNvPr>
            <p:cNvSpPr txBox="1">
              <a:spLocks/>
            </p:cNvSpPr>
            <p:nvPr/>
          </p:nvSpPr>
          <p:spPr>
            <a:xfrm>
              <a:off x="755650" y="1293687"/>
              <a:ext cx="2920115" cy="129336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も安全に子どもが体を動かせる工夫もしています。乳幼児期は這う、くぐる、登る、降りるなど多様な動きが必要です。遊びを通してお友だちと様々な体の使い方を理解していく中で、他者への関心を育み、「楽しい」「できた」の成功体験を増やし、自己効力感を育んで行きます。</a:t>
              </a:r>
            </a:p>
          </p:txBody>
        </p:sp>
      </p:grpSp>
      <p:pic>
        <p:nvPicPr>
          <p:cNvPr id="59" name="図 58" descr="ゲーム画面のスクリーンショット&#10;&#10;中程度の精度で自動的に生成された説明">
            <a:extLst>
              <a:ext uri="{FF2B5EF4-FFF2-40B4-BE49-F238E27FC236}">
                <a16:creationId xmlns:a16="http://schemas.microsoft.com/office/drawing/2014/main" id="{89D2B826-3074-B6FF-3A13-66DBFDE4F41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5509682" y="6862361"/>
            <a:ext cx="1962198" cy="1476155"/>
          </a:xfrm>
          <a:prstGeom prst="rect">
            <a:avLst/>
          </a:prstGeom>
          <a:noFill/>
          <a:ln>
            <a:noFill/>
          </a:ln>
        </p:spPr>
      </p:pic>
      <p:sp>
        <p:nvSpPr>
          <p:cNvPr id="43" name="テキスト ボックス 42">
            <a:extLst>
              <a:ext uri="{FF2B5EF4-FFF2-40B4-BE49-F238E27FC236}">
                <a16:creationId xmlns:a16="http://schemas.microsoft.com/office/drawing/2014/main" id="{6BB9E986-3A61-9C6F-11D9-BE17C1A94C66}"/>
              </a:ext>
            </a:extLst>
          </p:cNvPr>
          <p:cNvSpPr txBox="1"/>
          <p:nvPr/>
        </p:nvSpPr>
        <p:spPr>
          <a:xfrm>
            <a:off x="4197763" y="396583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50" name="コンテンツ プレースホルダ 1">
            <a:extLst>
              <a:ext uri="{FF2B5EF4-FFF2-40B4-BE49-F238E27FC236}">
                <a16:creationId xmlns:a16="http://schemas.microsoft.com/office/drawing/2014/main" id="{99C4ACF2-4A65-9E5F-57C0-54D917F55C94}"/>
              </a:ext>
            </a:extLst>
          </p:cNvPr>
          <p:cNvSpPr txBox="1">
            <a:spLocks/>
          </p:cNvSpPr>
          <p:nvPr/>
        </p:nvSpPr>
        <p:spPr>
          <a:xfrm>
            <a:off x="4264766" y="4340247"/>
            <a:ext cx="1023052" cy="70788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kern="0" spc="50" dirty="0">
              <a:effectLst/>
              <a:latin typeface="+mn-ea"/>
              <a:ea typeface="+mn-ea"/>
              <a:cs typeface="Meiryo UI" pitchFamily="50" charset="-128"/>
            </a:endParaRPr>
          </a:p>
        </p:txBody>
      </p:sp>
      <p:sp>
        <p:nvSpPr>
          <p:cNvPr id="51" name="テキスト ボックス 50">
            <a:extLst>
              <a:ext uri="{FF2B5EF4-FFF2-40B4-BE49-F238E27FC236}">
                <a16:creationId xmlns:a16="http://schemas.microsoft.com/office/drawing/2014/main" id="{BFC391FF-275F-EAC2-C59D-2A7A234FF88F}"/>
              </a:ext>
            </a:extLst>
          </p:cNvPr>
          <p:cNvSpPr txBox="1"/>
          <p:nvPr/>
        </p:nvSpPr>
        <p:spPr>
          <a:xfrm>
            <a:off x="4190625" y="5362783"/>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0" name="コンテンツ プレースホルダ 1">
            <a:extLst>
              <a:ext uri="{FF2B5EF4-FFF2-40B4-BE49-F238E27FC236}">
                <a16:creationId xmlns:a16="http://schemas.microsoft.com/office/drawing/2014/main" id="{0B53661D-FF49-B02A-9BBA-C00AA0FB32A2}"/>
              </a:ext>
            </a:extLst>
          </p:cNvPr>
          <p:cNvSpPr txBox="1">
            <a:spLocks/>
          </p:cNvSpPr>
          <p:nvPr/>
        </p:nvSpPr>
        <p:spPr>
          <a:xfrm>
            <a:off x="4257628" y="5737191"/>
            <a:ext cx="1267828"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創造性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自己肯定感</a:t>
            </a:r>
            <a:endParaRPr lang="en-US" altLang="ja-JP" sz="1200" kern="0" spc="50" dirty="0">
              <a:effectLst/>
              <a:latin typeface="+mn-ea"/>
              <a:ea typeface="+mn-ea"/>
              <a:cs typeface="Meiryo UI" pitchFamily="50" charset="-128"/>
            </a:endParaRPr>
          </a:p>
        </p:txBody>
      </p:sp>
      <p:sp>
        <p:nvSpPr>
          <p:cNvPr id="61" name="テキスト ボックス 60">
            <a:extLst>
              <a:ext uri="{FF2B5EF4-FFF2-40B4-BE49-F238E27FC236}">
                <a16:creationId xmlns:a16="http://schemas.microsoft.com/office/drawing/2014/main" id="{17954A79-153E-86AD-E33C-17F99D55F69D}"/>
              </a:ext>
            </a:extLst>
          </p:cNvPr>
          <p:cNvSpPr txBox="1"/>
          <p:nvPr/>
        </p:nvSpPr>
        <p:spPr>
          <a:xfrm>
            <a:off x="4207564" y="6925589"/>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62" name="コンテンツ プレースホルダ 1">
            <a:extLst>
              <a:ext uri="{FF2B5EF4-FFF2-40B4-BE49-F238E27FC236}">
                <a16:creationId xmlns:a16="http://schemas.microsoft.com/office/drawing/2014/main" id="{4360912D-84BD-812D-8E25-4242E9B2667F}"/>
              </a:ext>
            </a:extLst>
          </p:cNvPr>
          <p:cNvSpPr txBox="1">
            <a:spLocks/>
          </p:cNvSpPr>
          <p:nvPr/>
        </p:nvSpPr>
        <p:spPr>
          <a:xfrm>
            <a:off x="4264766" y="7263779"/>
            <a:ext cx="1023052" cy="123110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主体性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kern="0" spc="50" dirty="0">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想像力</a:t>
            </a:r>
            <a:endParaRPr lang="en-US" altLang="ja-JP" sz="1200" kern="0" spc="50" dirty="0">
              <a:effectLst/>
              <a:latin typeface="+mn-ea"/>
              <a:ea typeface="+mn-ea"/>
              <a:cs typeface="Meiryo UI" pitchFamily="50" charset="-128"/>
            </a:endParaRPr>
          </a:p>
        </p:txBody>
      </p:sp>
      <p:sp>
        <p:nvSpPr>
          <p:cNvPr id="63" name="テキスト ボックス 62">
            <a:extLst>
              <a:ext uri="{FF2B5EF4-FFF2-40B4-BE49-F238E27FC236}">
                <a16:creationId xmlns:a16="http://schemas.microsoft.com/office/drawing/2014/main" id="{97F34E5E-EDBC-3133-431E-9DC3BBAC2944}"/>
              </a:ext>
            </a:extLst>
          </p:cNvPr>
          <p:cNvSpPr txBox="1"/>
          <p:nvPr/>
        </p:nvSpPr>
        <p:spPr>
          <a:xfrm>
            <a:off x="4192573" y="8600004"/>
            <a:ext cx="1337494" cy="284344"/>
          </a:xfrm>
          <a:prstGeom prst="rect">
            <a:avLst/>
          </a:prstGeom>
          <a:noFill/>
          <a:ln>
            <a:noFill/>
          </a:ln>
        </p:spPr>
        <p:txBody>
          <a:bodyPr wrap="square" rtlCol="0">
            <a:spAutoFit/>
          </a:bodyPr>
          <a:lstStyle/>
          <a:p>
            <a:pPr algn="l"/>
            <a:r>
              <a:rPr kumimoji="1" lang="ja-JP" altLang="en-US" sz="1200" b="1" dirty="0">
                <a:solidFill>
                  <a:schemeClr val="tx2"/>
                </a:solidFill>
                <a:effectLst/>
                <a:latin typeface="+mn-lt"/>
                <a:ea typeface="Meiryo UI" pitchFamily="50" charset="-128"/>
                <a:cs typeface="Meiryo UI" pitchFamily="50" charset="-128"/>
              </a:rPr>
              <a:t>期待される効果</a:t>
            </a:r>
          </a:p>
        </p:txBody>
      </p:sp>
      <p:sp>
        <p:nvSpPr>
          <p:cNvPr id="192" name="コンテンツ プレースホルダ 1">
            <a:extLst>
              <a:ext uri="{FF2B5EF4-FFF2-40B4-BE49-F238E27FC236}">
                <a16:creationId xmlns:a16="http://schemas.microsoft.com/office/drawing/2014/main" id="{741D3CA9-1C2E-CF69-0C64-D3FA81A8958B}"/>
              </a:ext>
            </a:extLst>
          </p:cNvPr>
          <p:cNvSpPr txBox="1">
            <a:spLocks/>
          </p:cNvSpPr>
          <p:nvPr/>
        </p:nvSpPr>
        <p:spPr>
          <a:xfrm>
            <a:off x="4259576" y="8974412"/>
            <a:ext cx="1285482" cy="969496"/>
          </a:xfrm>
          <a:prstGeom prst="rect">
            <a:avLst/>
          </a:prstGeom>
        </p:spPr>
        <p:txBody>
          <a:bodyPr wrap="square" lIns="0" tIns="0" rIns="0" bIns="0">
            <a:spAutoFit/>
          </a:bodyPr>
          <a:lstStyle/>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自立性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好奇心</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社会性</a:t>
            </a:r>
            <a:endParaRPr lang="en-US" altLang="ja-JP" sz="1200" b="1" kern="0" spc="50" dirty="0">
              <a:solidFill>
                <a:schemeClr val="accent6"/>
              </a:solidFill>
              <a:effectLst/>
              <a:latin typeface="+mn-ea"/>
              <a:ea typeface="+mn-ea"/>
              <a:cs typeface="Meiryo UI" pitchFamily="50" charset="-128"/>
            </a:endParaRPr>
          </a:p>
          <a:p>
            <a:pPr marL="285750" indent="-285750" algn="l">
              <a:spcAft>
                <a:spcPts val="600"/>
              </a:spcAft>
              <a:buClr>
                <a:schemeClr val="accent5"/>
              </a:buClr>
              <a:buFont typeface="Wingdings" panose="05000000000000000000" pitchFamily="2" charset="2"/>
              <a:buChar char="l"/>
              <a:defRPr/>
            </a:pPr>
            <a:r>
              <a:rPr lang="ja-JP" altLang="en-US" sz="1200" b="1" kern="0" spc="50" dirty="0">
                <a:solidFill>
                  <a:schemeClr val="accent6"/>
                </a:solidFill>
                <a:effectLst/>
                <a:latin typeface="+mn-ea"/>
                <a:ea typeface="+mn-ea"/>
                <a:cs typeface="Meiryo UI" pitchFamily="50" charset="-128"/>
              </a:rPr>
              <a:t>自己効力感</a:t>
            </a:r>
            <a:endParaRPr lang="en-US" altLang="ja-JP" sz="1200" kern="0" spc="50" dirty="0">
              <a:effectLst/>
              <a:latin typeface="+mn-ea"/>
              <a:ea typeface="+mn-ea"/>
              <a:cs typeface="Meiryo UI" pitchFamily="50" charset="-128"/>
            </a:endParaRPr>
          </a:p>
        </p:txBody>
      </p:sp>
      <p:pic>
        <p:nvPicPr>
          <p:cNvPr id="193" name="図 192" descr="ゲーム画面のスクリーンショット&#10;&#10;中程度の精度で自動的に生成された説明">
            <a:extLst>
              <a:ext uri="{FF2B5EF4-FFF2-40B4-BE49-F238E27FC236}">
                <a16:creationId xmlns:a16="http://schemas.microsoft.com/office/drawing/2014/main" id="{381429DA-3133-FF78-B3CC-249F0E0139E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5504782" y="3832534"/>
            <a:ext cx="1971999" cy="1492137"/>
          </a:xfrm>
          <a:prstGeom prst="roundRect">
            <a:avLst/>
          </a:prstGeom>
          <a:noFill/>
          <a:ln>
            <a:noFill/>
          </a:ln>
        </p:spPr>
      </p:pic>
      <p:sp>
        <p:nvSpPr>
          <p:cNvPr id="194" name="テキスト ボックス 2">
            <a:extLst>
              <a:ext uri="{FF2B5EF4-FFF2-40B4-BE49-F238E27FC236}">
                <a16:creationId xmlns:a16="http://schemas.microsoft.com/office/drawing/2014/main" id="{19ACB181-B50B-7748-FA77-27217DF23A82}"/>
              </a:ext>
            </a:extLst>
          </p:cNvPr>
          <p:cNvSpPr txBox="1">
            <a:spLocks noChangeArrowheads="1"/>
          </p:cNvSpPr>
          <p:nvPr/>
        </p:nvSpPr>
        <p:spPr bwMode="auto">
          <a:xfrm>
            <a:off x="4122336" y="3113501"/>
            <a:ext cx="2566515"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5"/>
                </a:solidFill>
                <a:effectLst/>
                <a:latin typeface="Meiryo UI" pitchFamily="50" charset="-128"/>
                <a:ea typeface="Meiryo UI" pitchFamily="50" charset="-128"/>
                <a:cs typeface="Meiryo UI" pitchFamily="50" charset="-128"/>
              </a:rPr>
              <a:t>●動のコーナー（運動遊び）</a:t>
            </a:r>
            <a:endParaRPr lang="en-US" altLang="ja-JP" sz="1200" b="1" dirty="0">
              <a:solidFill>
                <a:schemeClr val="accent5"/>
              </a:solidFill>
              <a:effectLst/>
              <a:latin typeface="Meiryo UI" pitchFamily="50" charset="-128"/>
              <a:ea typeface="Meiryo UI" pitchFamily="50" charset="-128"/>
              <a:cs typeface="Meiryo UI" pitchFamily="50" charset="-128"/>
            </a:endParaRPr>
          </a:p>
        </p:txBody>
      </p:sp>
      <p:graphicFrame>
        <p:nvGraphicFramePr>
          <p:cNvPr id="195" name="Group 55">
            <a:extLst>
              <a:ext uri="{FF2B5EF4-FFF2-40B4-BE49-F238E27FC236}">
                <a16:creationId xmlns:a16="http://schemas.microsoft.com/office/drawing/2014/main" id="{B0DC7E4F-4639-F644-2FFA-C83F7CF9C236}"/>
              </a:ext>
            </a:extLst>
          </p:cNvPr>
          <p:cNvGraphicFramePr>
            <a:graphicFrameLocks noGrp="1"/>
          </p:cNvGraphicFramePr>
          <p:nvPr/>
        </p:nvGraphicFramePr>
        <p:xfrm>
          <a:off x="737324" y="35673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具体的な保育内容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6" name="円/楕円 45">
            <a:extLst>
              <a:ext uri="{FF2B5EF4-FFF2-40B4-BE49-F238E27FC236}">
                <a16:creationId xmlns:a16="http://schemas.microsoft.com/office/drawing/2014/main" id="{243C913D-F8A6-8A61-91E2-84EC9CC52992}"/>
              </a:ext>
            </a:extLst>
          </p:cNvPr>
          <p:cNvSpPr/>
          <p:nvPr/>
        </p:nvSpPr>
        <p:spPr bwMode="auto">
          <a:xfrm>
            <a:off x="737324" y="6956477"/>
            <a:ext cx="410222" cy="354810"/>
          </a:xfrm>
          <a:prstGeom prst="ellipse">
            <a:avLst/>
          </a:prstGeom>
          <a:solidFill>
            <a:schemeClr val="accent6">
              <a:lumMod val="60000"/>
              <a:lumOff val="4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r>
              <a:rPr lang="ja-JP" altLang="en-US" sz="1400" b="1" dirty="0">
                <a:solidFill>
                  <a:schemeClr val="bg1"/>
                </a:solidFill>
                <a:effectLst/>
                <a:latin typeface="+mj-ea"/>
                <a:ea typeface="+mj-ea"/>
              </a:rPr>
              <a:t>静</a:t>
            </a:r>
          </a:p>
        </p:txBody>
      </p:sp>
      <p:pic>
        <p:nvPicPr>
          <p:cNvPr id="199" name="図 198">
            <a:extLst>
              <a:ext uri="{FF2B5EF4-FFF2-40B4-BE49-F238E27FC236}">
                <a16:creationId xmlns:a16="http://schemas.microsoft.com/office/drawing/2014/main" id="{2B01654D-890C-8695-AB67-A28D225208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4782" y="8600004"/>
            <a:ext cx="1627364" cy="1257078"/>
          </a:xfrm>
          <a:prstGeom prst="roundRect">
            <a:avLst/>
          </a:prstGeom>
        </p:spPr>
      </p:pic>
      <p:sp>
        <p:nvSpPr>
          <p:cNvPr id="200" name="テキスト ボックス 2">
            <a:extLst>
              <a:ext uri="{FF2B5EF4-FFF2-40B4-BE49-F238E27FC236}">
                <a16:creationId xmlns:a16="http://schemas.microsoft.com/office/drawing/2014/main" id="{29C51889-E867-3377-4E56-32111DE3D45F}"/>
              </a:ext>
            </a:extLst>
          </p:cNvPr>
          <p:cNvSpPr txBox="1">
            <a:spLocks noChangeArrowheads="1"/>
          </p:cNvSpPr>
          <p:nvPr/>
        </p:nvSpPr>
        <p:spPr bwMode="auto">
          <a:xfrm>
            <a:off x="4132137" y="3342190"/>
            <a:ext cx="2930224" cy="184666"/>
          </a:xfrm>
          <a:prstGeom prst="rect">
            <a:avLst/>
          </a:prstGeom>
          <a:noFill/>
          <a:ln w="9525">
            <a:noFill/>
            <a:miter lim="800000"/>
            <a:headEnd/>
            <a:tailEnd/>
          </a:ln>
        </p:spPr>
        <p:txBody>
          <a:bodyPr wrap="square" lIns="0" tIns="0" rIns="0" bIns="0">
            <a:spAutoFit/>
          </a:bodyPr>
          <a:lstStyle/>
          <a:p>
            <a:pPr algn="l"/>
            <a:r>
              <a:rPr lang="ja-JP" altLang="en-US" sz="1200" b="1" dirty="0">
                <a:solidFill>
                  <a:schemeClr val="accent6"/>
                </a:solidFill>
                <a:effectLst/>
                <a:latin typeface="Meiryo UI" pitchFamily="50" charset="-128"/>
                <a:ea typeface="Meiryo UI" pitchFamily="50" charset="-128"/>
                <a:cs typeface="Meiryo UI" pitchFamily="50" charset="-128"/>
              </a:rPr>
              <a:t>●静のコーナー（制作、絵本、ごっこ遊び）</a:t>
            </a:r>
            <a:endParaRPr lang="en-US" altLang="ja-JP" sz="1200" b="1" dirty="0">
              <a:solidFill>
                <a:schemeClr val="accent6"/>
              </a:solidFill>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24840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53" name="タイトル 52">
            <a:extLst>
              <a:ext uri="{FF2B5EF4-FFF2-40B4-BE49-F238E27FC236}">
                <a16:creationId xmlns:a16="http://schemas.microsoft.com/office/drawing/2014/main" id="{FE9A11C8-063E-A618-A40A-9C2E3EBD70B3}"/>
              </a:ext>
            </a:extLst>
          </p:cNvPr>
          <p:cNvSpPr>
            <a:spLocks noGrp="1"/>
          </p:cNvSpPr>
          <p:nvPr>
            <p:ph type="title"/>
          </p:nvPr>
        </p:nvSpPr>
        <p:spPr/>
        <p:txBody>
          <a:bodyPr/>
          <a:lstStyle/>
          <a:p>
            <a:r>
              <a:rPr lang="ja-JP" altLang="en-US" dirty="0"/>
              <a:t>③　保育内容</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fld id="{241ED152-6EA1-4D9A-823A-1E4C1B586740}" type="slidenum">
              <a:rPr lang="en-US" altLang="ja-JP" smtClean="0"/>
              <a:pPr/>
              <a:t>10</a:t>
            </a:fld>
            <a:endParaRPr lang="en-US" altLang="ja-JP" dirty="0"/>
          </a:p>
        </p:txBody>
      </p:sp>
      <p:sp>
        <p:nvSpPr>
          <p:cNvPr id="54" name="テキスト プレースホルダー 53">
            <a:extLst>
              <a:ext uri="{FF2B5EF4-FFF2-40B4-BE49-F238E27FC236}">
                <a16:creationId xmlns:a16="http://schemas.microsoft.com/office/drawing/2014/main" id="{94F61B9F-2006-AAA5-0513-6D48C800851D}"/>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１日の保育の流れ</a:t>
            </a:r>
            <a:endParaRPr lang="ja-JP" altLang="en-US"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2363553860"/>
              </p:ext>
            </p:extLst>
          </p:nvPr>
        </p:nvGraphicFramePr>
        <p:xfrm>
          <a:off x="804476" y="10583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１日の保育の流れ、年間の行事計画について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0" name="Group 55">
            <a:extLst>
              <a:ext uri="{FF2B5EF4-FFF2-40B4-BE49-F238E27FC236}">
                <a16:creationId xmlns:a16="http://schemas.microsoft.com/office/drawing/2014/main" id="{2C27DF19-6F24-4CD7-8AA2-1641DF1552BA}"/>
              </a:ext>
            </a:extLst>
          </p:cNvPr>
          <p:cNvGraphicFramePr>
            <a:graphicFrameLocks noGrp="1"/>
          </p:cNvGraphicFramePr>
          <p:nvPr>
            <p:extLst>
              <p:ext uri="{D42A27DB-BD31-4B8C-83A1-F6EECF244321}">
                <p14:modId xmlns:p14="http://schemas.microsoft.com/office/powerpoint/2010/main" val="1593688837"/>
              </p:ext>
            </p:extLst>
          </p:nvPr>
        </p:nvGraphicFramePr>
        <p:xfrm>
          <a:off x="804476" y="139478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デイリープログラム</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804476" y="1711614"/>
            <a:ext cx="6516687"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健全な発育のために、おやつ・給食・午睡等の生活リズムは保育士がリードいたします。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保育士は子ども達の発達状況を見て、保育室内外の活動環境を変化させていきます。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により、子どもたちの活動が型にはまらず、常に次の発達に繋がる環境の中で、毎日の遊びを通して学びを深めていきます。また、以下の「保育園の１日」はあくまで一例です。実際には、現在のデイリープログラムを踏襲いたします。</a:t>
            </a:r>
          </a:p>
        </p:txBody>
      </p:sp>
      <p:sp>
        <p:nvSpPr>
          <p:cNvPr id="15" name="コンテンツ プレースホルダ 1">
            <a:extLst>
              <a:ext uri="{FF2B5EF4-FFF2-40B4-BE49-F238E27FC236}">
                <a16:creationId xmlns:a16="http://schemas.microsoft.com/office/drawing/2014/main" id="{78D82BAE-C39D-1FCA-CC1F-E8F77BA8DF41}"/>
              </a:ext>
            </a:extLst>
          </p:cNvPr>
          <p:cNvSpPr txBox="1">
            <a:spLocks/>
          </p:cNvSpPr>
          <p:nvPr/>
        </p:nvSpPr>
        <p:spPr>
          <a:xfrm>
            <a:off x="2464157" y="2966850"/>
            <a:ext cx="2693228" cy="262316"/>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1600" b="1" kern="0" spc="50" dirty="0">
                <a:effectLst/>
                <a:latin typeface="+mn-ea"/>
                <a:ea typeface="+mn-ea"/>
                <a:cs typeface="Meiryo UI" pitchFamily="50" charset="-128"/>
              </a:rPr>
              <a:t>保育園の</a:t>
            </a:r>
            <a:r>
              <a:rPr lang="en-US" altLang="ja-JP" sz="1600" b="1" kern="0" spc="50" dirty="0">
                <a:effectLst/>
                <a:latin typeface="+mn-ea"/>
                <a:ea typeface="+mn-ea"/>
                <a:cs typeface="Meiryo UI" pitchFamily="50" charset="-128"/>
              </a:rPr>
              <a:t>1</a:t>
            </a:r>
            <a:r>
              <a:rPr lang="ja-JP" altLang="en-US" sz="1600" b="1" kern="0" spc="50" dirty="0">
                <a:effectLst/>
                <a:latin typeface="+mn-ea"/>
                <a:ea typeface="+mn-ea"/>
                <a:cs typeface="Meiryo UI" pitchFamily="50" charset="-128"/>
              </a:rPr>
              <a:t>日</a:t>
            </a:r>
            <a:endParaRPr lang="en-US" altLang="ja-JP" sz="1600" b="1" kern="0" spc="50" dirty="0">
              <a:effectLst/>
              <a:latin typeface="+mn-ea"/>
              <a:ea typeface="+mn-ea"/>
              <a:cs typeface="Meiryo UI" pitchFamily="50" charset="-128"/>
            </a:endParaRPr>
          </a:p>
        </p:txBody>
      </p:sp>
      <p:sp>
        <p:nvSpPr>
          <p:cNvPr id="20" name="コンテンツ プレースホルダ 1">
            <a:extLst>
              <a:ext uri="{FF2B5EF4-FFF2-40B4-BE49-F238E27FC236}">
                <a16:creationId xmlns:a16="http://schemas.microsoft.com/office/drawing/2014/main" id="{CB248CFC-F8A8-D7DD-C962-9FECB8B97FBF}"/>
              </a:ext>
            </a:extLst>
          </p:cNvPr>
          <p:cNvSpPr txBox="1">
            <a:spLocks/>
          </p:cNvSpPr>
          <p:nvPr/>
        </p:nvSpPr>
        <p:spPr>
          <a:xfrm>
            <a:off x="3256644" y="3366954"/>
            <a:ext cx="4015691" cy="413126"/>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登園</a:t>
            </a:r>
          </a:p>
          <a:p>
            <a:pPr algn="l">
              <a:lnSpc>
                <a:spcPct val="130000"/>
              </a:lnSpc>
              <a:spcAft>
                <a:spcPts val="0"/>
              </a:spcAft>
              <a:defRPr/>
            </a:pPr>
            <a:r>
              <a:rPr lang="ja-JP" altLang="en-US" sz="1100" kern="0" spc="50" dirty="0">
                <a:effectLst/>
                <a:latin typeface="+mn-ea"/>
                <a:ea typeface="+mn-ea"/>
                <a:cs typeface="Meiryo UI" pitchFamily="50" charset="-128"/>
              </a:rPr>
              <a:t>出勤前にお子さまを保育園にてお預かりいたします。</a:t>
            </a:r>
          </a:p>
        </p:txBody>
      </p:sp>
      <p:sp>
        <p:nvSpPr>
          <p:cNvPr id="21" name="コンテンツ プレースホルダ 1">
            <a:extLst>
              <a:ext uri="{FF2B5EF4-FFF2-40B4-BE49-F238E27FC236}">
                <a16:creationId xmlns:a16="http://schemas.microsoft.com/office/drawing/2014/main" id="{9A42D2A1-0E31-0993-E17F-0123A1C69A82}"/>
              </a:ext>
            </a:extLst>
          </p:cNvPr>
          <p:cNvSpPr txBox="1">
            <a:spLocks/>
          </p:cNvSpPr>
          <p:nvPr/>
        </p:nvSpPr>
        <p:spPr>
          <a:xfrm>
            <a:off x="3277385" y="5185067"/>
            <a:ext cx="4057173" cy="107330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戸外へお散歩</a:t>
            </a:r>
          </a:p>
          <a:p>
            <a:pPr algn="l">
              <a:lnSpc>
                <a:spcPct val="130000"/>
              </a:lnSpc>
              <a:spcAft>
                <a:spcPts val="0"/>
              </a:spcAft>
              <a:defRPr/>
            </a:pPr>
            <a:r>
              <a:rPr lang="ja-JP" altLang="en-US" sz="1100" kern="0" spc="50" dirty="0">
                <a:effectLst/>
                <a:latin typeface="+mn-ea"/>
                <a:ea typeface="+mn-ea"/>
                <a:cs typeface="Meiryo UI" pitchFamily="50" charset="-128"/>
              </a:rPr>
              <a:t>天気の良い日はお外へ。お友だちや保育士とごっこ遊びやかくれんぼをしたり、虫を探したり、草花に触れたりしながら、五感を使ってのびのびと体を動かします。雨の日は保育室内で製作をしたりお絵描きをしたり、ゆったりと過ごします。</a:t>
            </a:r>
          </a:p>
        </p:txBody>
      </p:sp>
      <p:sp>
        <p:nvSpPr>
          <p:cNvPr id="22" name="コンテンツ プレースホルダ 1">
            <a:extLst>
              <a:ext uri="{FF2B5EF4-FFF2-40B4-BE49-F238E27FC236}">
                <a16:creationId xmlns:a16="http://schemas.microsoft.com/office/drawing/2014/main" id="{54655700-62C0-65D1-D700-BE53C648609C}"/>
              </a:ext>
            </a:extLst>
          </p:cNvPr>
          <p:cNvSpPr txBox="1">
            <a:spLocks/>
          </p:cNvSpPr>
          <p:nvPr/>
        </p:nvSpPr>
        <p:spPr>
          <a:xfrm>
            <a:off x="3259279" y="6306646"/>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お昼ご飯</a:t>
            </a:r>
          </a:p>
          <a:p>
            <a:pPr algn="l">
              <a:lnSpc>
                <a:spcPct val="130000"/>
              </a:lnSpc>
              <a:spcAft>
                <a:spcPts val="0"/>
              </a:spcAft>
              <a:defRPr/>
            </a:pPr>
            <a:r>
              <a:rPr lang="ja-JP" altLang="en-US" sz="1100" kern="0" spc="50" dirty="0">
                <a:effectLst/>
                <a:latin typeface="+mn-ea"/>
                <a:ea typeface="+mn-ea"/>
                <a:cs typeface="Meiryo UI" pitchFamily="50" charset="-128"/>
              </a:rPr>
              <a:t>たくさん遊んだ後はお昼ご飯</a:t>
            </a:r>
            <a:endParaRPr lang="en-US" altLang="ja-JP" sz="1100" kern="0" spc="50" dirty="0">
              <a:effectLst/>
              <a:latin typeface="+mn-ea"/>
              <a:ea typeface="+mn-ea"/>
              <a:cs typeface="Meiryo UI" pitchFamily="50" charset="-128"/>
            </a:endParaRPr>
          </a:p>
          <a:p>
            <a:pPr algn="l">
              <a:lnSpc>
                <a:spcPct val="130000"/>
              </a:lnSpc>
              <a:spcAft>
                <a:spcPts val="0"/>
              </a:spcAft>
              <a:defRPr/>
            </a:pPr>
            <a:r>
              <a:rPr lang="ja-JP" altLang="en-US" sz="1100" kern="0" spc="50" dirty="0">
                <a:effectLst/>
                <a:latin typeface="+mn-ea"/>
                <a:ea typeface="+mn-ea"/>
                <a:cs typeface="Meiryo UI" pitchFamily="50" charset="-128"/>
              </a:rPr>
              <a:t>保育士とコミュニケーションを取りながら、お弁当や給食を楽しみます。 給食を提供する園では、行事のときに行事食が出ることも。</a:t>
            </a:r>
          </a:p>
        </p:txBody>
      </p:sp>
      <p:sp>
        <p:nvSpPr>
          <p:cNvPr id="23" name="コンテンツ プレースホルダ 1">
            <a:extLst>
              <a:ext uri="{FF2B5EF4-FFF2-40B4-BE49-F238E27FC236}">
                <a16:creationId xmlns:a16="http://schemas.microsoft.com/office/drawing/2014/main" id="{06F7BAD7-E7B0-BCEC-E600-605741236E4E}"/>
              </a:ext>
            </a:extLst>
          </p:cNvPr>
          <p:cNvSpPr txBox="1">
            <a:spLocks/>
          </p:cNvSpPr>
          <p:nvPr/>
        </p:nvSpPr>
        <p:spPr>
          <a:xfrm>
            <a:off x="3256644" y="7286303"/>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午睡</a:t>
            </a:r>
          </a:p>
          <a:p>
            <a:pPr algn="l">
              <a:lnSpc>
                <a:spcPct val="130000"/>
              </a:lnSpc>
              <a:spcAft>
                <a:spcPts val="0"/>
              </a:spcAft>
              <a:defRPr/>
            </a:pPr>
            <a:r>
              <a:rPr lang="ja-JP" altLang="en-US" sz="1100" kern="0" spc="50" dirty="0">
                <a:effectLst/>
                <a:latin typeface="+mn-ea"/>
                <a:ea typeface="+mn-ea"/>
                <a:cs typeface="Meiryo UI" pitchFamily="50" charset="-128"/>
              </a:rPr>
              <a:t>ご飯を食べた後は、午前中の疲れをとるためにもみんなで並んでゆっくりと午睡タイム。落ち着いた環境のもと、安心して眠れるような空間を作ります。</a:t>
            </a:r>
          </a:p>
        </p:txBody>
      </p:sp>
      <p:sp>
        <p:nvSpPr>
          <p:cNvPr id="24" name="コンテンツ プレースホルダ 1">
            <a:extLst>
              <a:ext uri="{FF2B5EF4-FFF2-40B4-BE49-F238E27FC236}">
                <a16:creationId xmlns:a16="http://schemas.microsoft.com/office/drawing/2014/main" id="{07872718-7897-5F99-6812-F728BD467DE6}"/>
              </a:ext>
            </a:extLst>
          </p:cNvPr>
          <p:cNvSpPr txBox="1">
            <a:spLocks/>
          </p:cNvSpPr>
          <p:nvPr/>
        </p:nvSpPr>
        <p:spPr>
          <a:xfrm>
            <a:off x="3256644" y="8230931"/>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お待ちかねのおやつの時間。野菜を使ったお菓子など、いろいろなおやつを楽しみます。 「おかわり」の声が響く楽しい時間です。</a:t>
            </a:r>
          </a:p>
        </p:txBody>
      </p:sp>
      <p:sp>
        <p:nvSpPr>
          <p:cNvPr id="25" name="コンテンツ プレースホルダ 1">
            <a:extLst>
              <a:ext uri="{FF2B5EF4-FFF2-40B4-BE49-F238E27FC236}">
                <a16:creationId xmlns:a16="http://schemas.microsoft.com/office/drawing/2014/main" id="{FE4A05CC-C7E5-F724-A86D-8F10AC7DD123}"/>
              </a:ext>
            </a:extLst>
          </p:cNvPr>
          <p:cNvSpPr txBox="1">
            <a:spLocks/>
          </p:cNvSpPr>
          <p:nvPr/>
        </p:nvSpPr>
        <p:spPr>
          <a:xfrm>
            <a:off x="3256645" y="9071105"/>
            <a:ext cx="4015691" cy="85324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降園</a:t>
            </a:r>
          </a:p>
          <a:p>
            <a:pPr algn="l">
              <a:lnSpc>
                <a:spcPct val="130000"/>
              </a:lnSpc>
              <a:spcAft>
                <a:spcPts val="0"/>
              </a:spcAft>
              <a:defRPr/>
            </a:pPr>
            <a:r>
              <a:rPr lang="ja-JP" altLang="en-US" sz="1100" kern="0" spc="50" dirty="0">
                <a:effectLst/>
                <a:latin typeface="+mn-ea"/>
                <a:ea typeface="+mn-ea"/>
                <a:cs typeface="Meiryo UI" pitchFamily="50" charset="-128"/>
              </a:rPr>
              <a:t>おやつを食べたら、お友だちや保育士と遊びながらそれぞれにおむかえを待ちます。おむかえ時には保護者様に</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日のお子さまの様子を共有します。延長保育を受けることもあります。</a:t>
            </a:r>
          </a:p>
        </p:txBody>
      </p:sp>
      <p:sp>
        <p:nvSpPr>
          <p:cNvPr id="16" name="コンテンツ プレースホルダ 1">
            <a:extLst>
              <a:ext uri="{FF2B5EF4-FFF2-40B4-BE49-F238E27FC236}">
                <a16:creationId xmlns:a16="http://schemas.microsoft.com/office/drawing/2014/main" id="{F40A0DA1-6BEF-12F9-1B17-B1ABD55B87C7}"/>
              </a:ext>
            </a:extLst>
          </p:cNvPr>
          <p:cNvSpPr txBox="1">
            <a:spLocks/>
          </p:cNvSpPr>
          <p:nvPr/>
        </p:nvSpPr>
        <p:spPr>
          <a:xfrm>
            <a:off x="3277385" y="4335081"/>
            <a:ext cx="4015691" cy="633187"/>
          </a:xfrm>
          <a:prstGeom prst="rect">
            <a:avLst/>
          </a:prstGeom>
        </p:spPr>
        <p:txBody>
          <a:bodyPr wrap="square" lIns="0" tIns="0" rIns="0" bIns="0">
            <a:spAutoFit/>
          </a:bodyPr>
          <a:lstStyle/>
          <a:p>
            <a:pPr algn="l">
              <a:lnSpc>
                <a:spcPct val="130000"/>
              </a:lnSpc>
              <a:spcAft>
                <a:spcPts val="0"/>
              </a:spcAft>
              <a:defRPr/>
            </a:pPr>
            <a:r>
              <a:rPr lang="ja-JP" altLang="en-US" sz="1100" b="1" kern="0" spc="50" dirty="0">
                <a:solidFill>
                  <a:schemeClr val="accent6"/>
                </a:solidFill>
                <a:effectLst/>
                <a:latin typeface="+mn-ea"/>
                <a:ea typeface="+mn-ea"/>
                <a:cs typeface="Meiryo UI" pitchFamily="50" charset="-128"/>
              </a:rPr>
              <a:t>おやつ</a:t>
            </a:r>
          </a:p>
          <a:p>
            <a:pPr algn="l">
              <a:lnSpc>
                <a:spcPct val="130000"/>
              </a:lnSpc>
              <a:spcAft>
                <a:spcPts val="0"/>
              </a:spcAft>
              <a:defRPr/>
            </a:pPr>
            <a:r>
              <a:rPr lang="ja-JP" altLang="en-US" sz="1100" kern="0" spc="50" dirty="0">
                <a:effectLst/>
                <a:latin typeface="+mn-ea"/>
                <a:ea typeface="+mn-ea"/>
                <a:cs typeface="Meiryo UI" pitchFamily="50" charset="-128"/>
              </a:rPr>
              <a:t>遊びの間のエネルギー補給の時間です。</a:t>
            </a:r>
          </a:p>
          <a:p>
            <a:pPr algn="l">
              <a:lnSpc>
                <a:spcPct val="130000"/>
              </a:lnSpc>
              <a:spcAft>
                <a:spcPts val="0"/>
              </a:spcAft>
              <a:defRPr/>
            </a:pPr>
            <a:r>
              <a:rPr lang="ja-JP" altLang="en-US" sz="1100" kern="0" spc="50" dirty="0">
                <a:effectLst/>
                <a:latin typeface="+mn-ea"/>
                <a:ea typeface="+mn-ea"/>
                <a:cs typeface="Meiryo UI" pitchFamily="50" charset="-128"/>
              </a:rPr>
              <a:t>食べ終わってから、また、お子さまはたくさん遊びます。</a:t>
            </a:r>
          </a:p>
        </p:txBody>
      </p:sp>
      <p:grpSp>
        <p:nvGrpSpPr>
          <p:cNvPr id="51" name="グループ化 50">
            <a:extLst>
              <a:ext uri="{FF2B5EF4-FFF2-40B4-BE49-F238E27FC236}">
                <a16:creationId xmlns:a16="http://schemas.microsoft.com/office/drawing/2014/main" id="{B8F0D67D-E61B-769D-E953-79593A28997C}"/>
              </a:ext>
            </a:extLst>
          </p:cNvPr>
          <p:cNvGrpSpPr/>
          <p:nvPr/>
        </p:nvGrpSpPr>
        <p:grpSpPr>
          <a:xfrm>
            <a:off x="706469" y="3100873"/>
            <a:ext cx="2421233" cy="6865308"/>
            <a:chOff x="706469" y="3100873"/>
            <a:chExt cx="2421233" cy="6865308"/>
          </a:xfrm>
        </p:grpSpPr>
        <p:grpSp>
          <p:nvGrpSpPr>
            <p:cNvPr id="49" name="グループ化 48">
              <a:extLst>
                <a:ext uri="{FF2B5EF4-FFF2-40B4-BE49-F238E27FC236}">
                  <a16:creationId xmlns:a16="http://schemas.microsoft.com/office/drawing/2014/main" id="{D3A01734-788C-4ED3-5321-624DB1745C75}"/>
                </a:ext>
              </a:extLst>
            </p:cNvPr>
            <p:cNvGrpSpPr/>
            <p:nvPr/>
          </p:nvGrpSpPr>
          <p:grpSpPr>
            <a:xfrm>
              <a:off x="706469" y="3124002"/>
              <a:ext cx="2421233" cy="6842179"/>
              <a:chOff x="706469" y="3124002"/>
              <a:chExt cx="2421233" cy="6842179"/>
            </a:xfrm>
          </p:grpSpPr>
          <p:grpSp>
            <p:nvGrpSpPr>
              <p:cNvPr id="40" name="グループ化 39">
                <a:extLst>
                  <a:ext uri="{FF2B5EF4-FFF2-40B4-BE49-F238E27FC236}">
                    <a16:creationId xmlns:a16="http://schemas.microsoft.com/office/drawing/2014/main" id="{A067C749-BF1D-E1BB-DBC2-BA507E8F0EA5}"/>
                  </a:ext>
                </a:extLst>
              </p:cNvPr>
              <p:cNvGrpSpPr/>
              <p:nvPr/>
            </p:nvGrpSpPr>
            <p:grpSpPr>
              <a:xfrm>
                <a:off x="706469" y="3124002"/>
                <a:ext cx="2421233" cy="6842179"/>
                <a:chOff x="706469" y="3124002"/>
                <a:chExt cx="2421233" cy="6842179"/>
              </a:xfrm>
            </p:grpSpPr>
            <p:sp>
              <p:nvSpPr>
                <p:cNvPr id="39" name="正方形/長方形 38">
                  <a:extLst>
                    <a:ext uri="{FF2B5EF4-FFF2-40B4-BE49-F238E27FC236}">
                      <a16:creationId xmlns:a16="http://schemas.microsoft.com/office/drawing/2014/main" id="{E471F104-B4C9-FC63-7773-C5648FA178C9}"/>
                    </a:ext>
                  </a:extLst>
                </p:cNvPr>
                <p:cNvSpPr/>
                <p:nvPr/>
              </p:nvSpPr>
              <p:spPr bwMode="auto">
                <a:xfrm>
                  <a:off x="2755726" y="3366953"/>
                  <a:ext cx="85923" cy="5898967"/>
                </a:xfrm>
                <a:prstGeom prst="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19" name="図 18" descr="グラフィカル ユーザー インターフェイス, テキスト, アプリケーション&#10;&#10;自動的に生成された説明">
                  <a:extLst>
                    <a:ext uri="{FF2B5EF4-FFF2-40B4-BE49-F238E27FC236}">
                      <a16:creationId xmlns:a16="http://schemas.microsoft.com/office/drawing/2014/main" id="{103F76DD-BE68-BB4B-CB02-1F4EC9FE4C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bwMode="auto">
                <a:xfrm>
                  <a:off x="823718" y="8952903"/>
                  <a:ext cx="1628747" cy="1013278"/>
                </a:xfrm>
                <a:prstGeom prst="rect">
                  <a:avLst/>
                </a:prstGeom>
                <a:noFill/>
                <a:ln>
                  <a:noFill/>
                </a:ln>
                <a:extLst>
                  <a:ext uri="{53640926-AAD7-44D8-BBD7-CCE9431645EC}">
                    <a14:shadowObscured xmlns:a14="http://schemas.microsoft.com/office/drawing/2010/main"/>
                  </a:ext>
                </a:extLst>
              </p:spPr>
            </p:pic>
            <p:grpSp>
              <p:nvGrpSpPr>
                <p:cNvPr id="28" name="グループ化 27">
                  <a:extLst>
                    <a:ext uri="{FF2B5EF4-FFF2-40B4-BE49-F238E27FC236}">
                      <a16:creationId xmlns:a16="http://schemas.microsoft.com/office/drawing/2014/main" id="{98A7C50D-073B-BDBC-5134-1A42B2DC3EFD}"/>
                    </a:ext>
                  </a:extLst>
                </p:cNvPr>
                <p:cNvGrpSpPr/>
                <p:nvPr/>
              </p:nvGrpSpPr>
              <p:grpSpPr>
                <a:xfrm>
                  <a:off x="706469" y="3124002"/>
                  <a:ext cx="1726754" cy="1911666"/>
                  <a:chOff x="706469" y="3124002"/>
                  <a:chExt cx="1726754" cy="1911666"/>
                </a:xfrm>
              </p:grpSpPr>
              <p:grpSp>
                <p:nvGrpSpPr>
                  <p:cNvPr id="27" name="グループ化 26">
                    <a:extLst>
                      <a:ext uri="{FF2B5EF4-FFF2-40B4-BE49-F238E27FC236}">
                        <a16:creationId xmlns:a16="http://schemas.microsoft.com/office/drawing/2014/main" id="{325415F0-4F6E-B275-0111-D75D919F20B1}"/>
                      </a:ext>
                    </a:extLst>
                  </p:cNvPr>
                  <p:cNvGrpSpPr/>
                  <p:nvPr/>
                </p:nvGrpSpPr>
                <p:grpSpPr>
                  <a:xfrm>
                    <a:off x="706469" y="3124002"/>
                    <a:ext cx="1726754" cy="1181412"/>
                    <a:chOff x="706469" y="3124002"/>
                    <a:chExt cx="1726754" cy="1181412"/>
                  </a:xfrm>
                </p:grpSpPr>
                <p:pic>
                  <p:nvPicPr>
                    <p:cNvPr id="14" name="図 13" descr="グラフィカル ユーザー インターフェイス, テキスト, アプリケーション&#10;&#10;自動的に生成された説明">
                      <a:extLst>
                        <a:ext uri="{FF2B5EF4-FFF2-40B4-BE49-F238E27FC236}">
                          <a16:creationId xmlns:a16="http://schemas.microsoft.com/office/drawing/2014/main" id="{CBF1DF6E-6487-1DE4-8FB5-5EF64A93E6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823718" y="3124002"/>
                      <a:ext cx="1609505" cy="1181412"/>
                    </a:xfrm>
                    <a:prstGeom prst="rect">
                      <a:avLst/>
                    </a:prstGeom>
                    <a:noFill/>
                    <a:ln>
                      <a:noFill/>
                    </a:ln>
                    <a:extLst>
                      <a:ext uri="{53640926-AAD7-44D8-BBD7-CCE9431645EC}">
                        <a14:shadowObscured xmlns:a14="http://schemas.microsoft.com/office/drawing/2010/main"/>
                      </a:ext>
                    </a:extLst>
                  </p:spPr>
                </p:pic>
                <p:sp>
                  <p:nvSpPr>
                    <p:cNvPr id="26" name="正方形/長方形 25">
                      <a:extLst>
                        <a:ext uri="{FF2B5EF4-FFF2-40B4-BE49-F238E27FC236}">
                          <a16:creationId xmlns:a16="http://schemas.microsoft.com/office/drawing/2014/main" id="{AAC31717-AA56-BD62-F7B6-B14D89108C22}"/>
                        </a:ext>
                      </a:extLst>
                    </p:cNvPr>
                    <p:cNvSpPr/>
                    <p:nvPr/>
                  </p:nvSpPr>
                  <p:spPr bwMode="auto">
                    <a:xfrm>
                      <a:off x="706469" y="3305337"/>
                      <a:ext cx="1628747" cy="954293"/>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8" name="図 17">
                    <a:extLst>
                      <a:ext uri="{FF2B5EF4-FFF2-40B4-BE49-F238E27FC236}">
                        <a16:creationId xmlns:a16="http://schemas.microsoft.com/office/drawing/2014/main" id="{81CB194F-CBBC-1011-AF46-8DEB8F2706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4676" y="4165540"/>
                    <a:ext cx="1462282" cy="870128"/>
                  </a:xfrm>
                  <a:prstGeom prst="roundRect">
                    <a:avLst/>
                  </a:prstGeom>
                </p:spPr>
              </p:pic>
            </p:grpSp>
            <p:sp>
              <p:nvSpPr>
                <p:cNvPr id="31" name="テキスト ボックス 30">
                  <a:extLst>
                    <a:ext uri="{FF2B5EF4-FFF2-40B4-BE49-F238E27FC236}">
                      <a16:creationId xmlns:a16="http://schemas.microsoft.com/office/drawing/2014/main" id="{FDA6F84E-BE27-5F66-05A0-E664A74934CA}"/>
                    </a:ext>
                  </a:extLst>
                </p:cNvPr>
                <p:cNvSpPr txBox="1"/>
                <p:nvPr/>
              </p:nvSpPr>
              <p:spPr>
                <a:xfrm>
                  <a:off x="2452464" y="3371378"/>
                  <a:ext cx="663545" cy="261610"/>
                </a:xfrm>
                <a:prstGeom prst="rect">
                  <a:avLst/>
                </a:prstGeom>
                <a:solidFill>
                  <a:schemeClr val="accent6"/>
                </a:solidFill>
                <a:ln>
                  <a:noFill/>
                </a:ln>
              </p:spPr>
              <p:txBody>
                <a:bodyPr wrap="square" rtlCol="0">
                  <a:spAutoFit/>
                </a:bodyPr>
                <a:lstStyle/>
                <a:p>
                  <a:pPr algn="l"/>
                  <a:r>
                    <a:rPr kumimoji="1" lang="en-US" altLang="ja-JP" sz="1100" dirty="0">
                      <a:solidFill>
                        <a:schemeClr val="bg1"/>
                      </a:solidFill>
                      <a:effectLst/>
                      <a:latin typeface="Meiryo UI" pitchFamily="50" charset="-128"/>
                      <a:ea typeface="Meiryo UI" pitchFamily="50" charset="-128"/>
                      <a:cs typeface="Meiryo UI" pitchFamily="50" charset="-128"/>
                    </a:rPr>
                    <a:t>8:00~</a:t>
                  </a:r>
                  <a:endParaRPr kumimoji="1" lang="ja-JP" altLang="en-US" sz="1100" dirty="0">
                    <a:solidFill>
                      <a:schemeClr val="bg1"/>
                    </a:solidFill>
                    <a:effectLst/>
                    <a:latin typeface="Meiryo UI" pitchFamily="50" charset="-128"/>
                    <a:ea typeface="Meiryo UI" pitchFamily="50" charset="-128"/>
                    <a:cs typeface="Meiryo UI" pitchFamily="50" charset="-128"/>
                  </a:endParaRPr>
                </a:p>
              </p:txBody>
            </p:sp>
            <p:sp>
              <p:nvSpPr>
                <p:cNvPr id="33" name="テキスト ボックス 32">
                  <a:extLst>
                    <a:ext uri="{FF2B5EF4-FFF2-40B4-BE49-F238E27FC236}">
                      <a16:creationId xmlns:a16="http://schemas.microsoft.com/office/drawing/2014/main" id="{08811F92-BB8B-8C97-E1D0-67A0FA911922}"/>
                    </a:ext>
                  </a:extLst>
                </p:cNvPr>
                <p:cNvSpPr txBox="1"/>
                <p:nvPr/>
              </p:nvSpPr>
              <p:spPr>
                <a:xfrm>
                  <a:off x="2464157" y="4307846"/>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10:00~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4" name="テキスト ボックス 33">
                  <a:extLst>
                    <a:ext uri="{FF2B5EF4-FFF2-40B4-BE49-F238E27FC236}">
                      <a16:creationId xmlns:a16="http://schemas.microsoft.com/office/drawing/2014/main" id="{8B83E97F-B04B-A5B9-F1FE-0C0AB5C32C6E}"/>
                    </a:ext>
                  </a:extLst>
                </p:cNvPr>
                <p:cNvSpPr txBox="1"/>
                <p:nvPr/>
              </p:nvSpPr>
              <p:spPr>
                <a:xfrm>
                  <a:off x="2452464" y="5215554"/>
                  <a:ext cx="663545" cy="246221"/>
                </a:xfrm>
                <a:prstGeom prst="rect">
                  <a:avLst/>
                </a:prstGeom>
                <a:solidFill>
                  <a:schemeClr val="accent6"/>
                </a:solidFill>
                <a:ln>
                  <a:noFill/>
                </a:ln>
              </p:spPr>
              <p:txBody>
                <a:bodyPr wrap="square" rtlCol="0">
                  <a:spAutoFit/>
                </a:bodyPr>
                <a:lstStyle/>
                <a:p>
                  <a:pPr algn="l"/>
                  <a:r>
                    <a:rPr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5" name="テキスト ボックス 34">
                  <a:extLst>
                    <a:ext uri="{FF2B5EF4-FFF2-40B4-BE49-F238E27FC236}">
                      <a16:creationId xmlns:a16="http://schemas.microsoft.com/office/drawing/2014/main" id="{891D2461-EAE7-8E0D-84BB-D369ECDB09A3}"/>
                    </a:ext>
                  </a:extLst>
                </p:cNvPr>
                <p:cNvSpPr txBox="1"/>
                <p:nvPr/>
              </p:nvSpPr>
              <p:spPr>
                <a:xfrm>
                  <a:off x="2464157" y="629233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11:00~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6" name="テキスト ボックス 35">
                  <a:extLst>
                    <a:ext uri="{FF2B5EF4-FFF2-40B4-BE49-F238E27FC236}">
                      <a16:creationId xmlns:a16="http://schemas.microsoft.com/office/drawing/2014/main" id="{57961473-AFAC-8C0F-FB0A-25DE8F2942EB}"/>
                    </a:ext>
                  </a:extLst>
                </p:cNvPr>
                <p:cNvSpPr txBox="1"/>
                <p:nvPr/>
              </p:nvSpPr>
              <p:spPr>
                <a:xfrm>
                  <a:off x="2464157" y="7252953"/>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12:00~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7" name="テキスト ボックス 36">
                  <a:extLst>
                    <a:ext uri="{FF2B5EF4-FFF2-40B4-BE49-F238E27FC236}">
                      <a16:creationId xmlns:a16="http://schemas.microsoft.com/office/drawing/2014/main" id="{4D387DF5-39C3-8737-6B63-202FD1080E29}"/>
                    </a:ext>
                  </a:extLst>
                </p:cNvPr>
                <p:cNvSpPr txBox="1"/>
                <p:nvPr/>
              </p:nvSpPr>
              <p:spPr>
                <a:xfrm>
                  <a:off x="2464157" y="8213569"/>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15:00~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sp>
              <p:nvSpPr>
                <p:cNvPr id="38" name="テキスト ボックス 37">
                  <a:extLst>
                    <a:ext uri="{FF2B5EF4-FFF2-40B4-BE49-F238E27FC236}">
                      <a16:creationId xmlns:a16="http://schemas.microsoft.com/office/drawing/2014/main" id="{C6605959-C184-A970-F8F8-66FD63E9569C}"/>
                    </a:ext>
                  </a:extLst>
                </p:cNvPr>
                <p:cNvSpPr txBox="1"/>
                <p:nvPr/>
              </p:nvSpPr>
              <p:spPr>
                <a:xfrm>
                  <a:off x="2464157" y="9121277"/>
                  <a:ext cx="663545" cy="246221"/>
                </a:xfrm>
                <a:prstGeom prst="rect">
                  <a:avLst/>
                </a:prstGeom>
                <a:solidFill>
                  <a:schemeClr val="accent6"/>
                </a:solidFill>
                <a:ln>
                  <a:noFill/>
                </a:ln>
              </p:spPr>
              <p:txBody>
                <a:bodyPr wrap="square" rtlCol="0">
                  <a:spAutoFit/>
                </a:bodyPr>
                <a:lstStyle/>
                <a:p>
                  <a:pPr algn="l"/>
                  <a:r>
                    <a:rPr kumimoji="1" lang="en-US" altLang="ja-JP" sz="1000" dirty="0">
                      <a:solidFill>
                        <a:schemeClr val="bg1"/>
                      </a:solidFill>
                      <a:effectLst/>
                      <a:latin typeface="Meiryo UI" pitchFamily="50" charset="-128"/>
                      <a:ea typeface="Meiryo UI" pitchFamily="50" charset="-128"/>
                      <a:cs typeface="Meiryo UI" pitchFamily="50" charset="-128"/>
                    </a:rPr>
                    <a:t>18:00~</a:t>
                  </a:r>
                  <a:endParaRPr kumimoji="1" lang="ja-JP" altLang="en-US" sz="1000" dirty="0">
                    <a:solidFill>
                      <a:schemeClr val="bg1"/>
                    </a:solidFill>
                    <a:effectLst/>
                    <a:latin typeface="Meiryo UI" pitchFamily="50" charset="-128"/>
                    <a:ea typeface="Meiryo UI" pitchFamily="50" charset="-128"/>
                    <a:cs typeface="Meiryo UI" pitchFamily="50" charset="-128"/>
                  </a:endParaRPr>
                </a:p>
              </p:txBody>
            </p:sp>
            <p:pic>
              <p:nvPicPr>
                <p:cNvPr id="45" name="図 44" descr="グラフィカル ユーザー インターフェイス, テキスト, アプリケーション&#10;&#10;自動的に生成された説明">
                  <a:extLst>
                    <a:ext uri="{FF2B5EF4-FFF2-40B4-BE49-F238E27FC236}">
                      <a16:creationId xmlns:a16="http://schemas.microsoft.com/office/drawing/2014/main" id="{8257A565-BEBA-25D7-D71B-A3A993E1A66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804476" y="8093145"/>
                  <a:ext cx="1628747" cy="1013277"/>
                </a:xfrm>
                <a:prstGeom prst="rect">
                  <a:avLst/>
                </a:prstGeom>
                <a:noFill/>
                <a:ln>
                  <a:noFill/>
                </a:ln>
                <a:extLst>
                  <a:ext uri="{53640926-AAD7-44D8-BBD7-CCE9431645EC}">
                    <a14:shadowObscured xmlns:a14="http://schemas.microsoft.com/office/drawing/2010/main"/>
                  </a:ext>
                </a:extLst>
              </p:spPr>
            </p:pic>
          </p:grpSp>
          <p:pic>
            <p:nvPicPr>
              <p:cNvPr id="46" name="図 45" descr="グラフィカル ユーザー インターフェイス, テキスト, アプリケーション&#10;&#10;自動的に生成された説明">
                <a:extLst>
                  <a:ext uri="{FF2B5EF4-FFF2-40B4-BE49-F238E27FC236}">
                    <a16:creationId xmlns:a16="http://schemas.microsoft.com/office/drawing/2014/main" id="{D0A07D3E-A90F-671A-53DC-63147929797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bwMode="auto">
              <a:xfrm>
                <a:off x="731444" y="7100556"/>
                <a:ext cx="1628747" cy="1013277"/>
              </a:xfrm>
              <a:prstGeom prst="rect">
                <a:avLst/>
              </a:prstGeom>
              <a:noFill/>
              <a:ln>
                <a:noFill/>
              </a:ln>
              <a:extLst>
                <a:ext uri="{53640926-AAD7-44D8-BBD7-CCE9431645EC}">
                  <a14:shadowObscured xmlns:a14="http://schemas.microsoft.com/office/drawing/2010/main"/>
                </a:ext>
              </a:extLst>
            </p:spPr>
          </p:pic>
          <p:pic>
            <p:nvPicPr>
              <p:cNvPr id="47" name="図 46" descr="グラフィカル ユーザー インターフェイス, テキスト, アプリケーション&#10;&#10;自動的に生成された説明">
                <a:extLst>
                  <a:ext uri="{FF2B5EF4-FFF2-40B4-BE49-F238E27FC236}">
                    <a16:creationId xmlns:a16="http://schemas.microsoft.com/office/drawing/2014/main" id="{5CFE0E61-2E32-F93F-C465-38FE015A8EB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bwMode="auto">
              <a:xfrm>
                <a:off x="731444" y="6153695"/>
                <a:ext cx="1628747" cy="1013277"/>
              </a:xfrm>
              <a:prstGeom prst="rect">
                <a:avLst/>
              </a:prstGeom>
              <a:noFill/>
              <a:ln>
                <a:noFill/>
              </a:ln>
              <a:extLst>
                <a:ext uri="{53640926-AAD7-44D8-BBD7-CCE9431645EC}">
                  <a14:shadowObscured xmlns:a14="http://schemas.microsoft.com/office/drawing/2010/main"/>
                </a:ext>
              </a:extLst>
            </p:spPr>
          </p:pic>
          <p:pic>
            <p:nvPicPr>
              <p:cNvPr id="48" name="図 47" descr="グラフィカル ユーザー インターフェイス, テキスト, アプリケーション&#10;&#10;自動的に生成された説明">
                <a:extLst>
                  <a:ext uri="{FF2B5EF4-FFF2-40B4-BE49-F238E27FC236}">
                    <a16:creationId xmlns:a16="http://schemas.microsoft.com/office/drawing/2014/main" id="{71F61402-92DC-C99B-ED85-0D3AF1951C6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a:fillRect/>
              </a:stretch>
            </p:blipFill>
            <p:spPr bwMode="auto">
              <a:xfrm>
                <a:off x="749551" y="5035668"/>
                <a:ext cx="1628747" cy="1013277"/>
              </a:xfrm>
              <a:prstGeom prst="rect">
                <a:avLst/>
              </a:prstGeom>
              <a:noFill/>
              <a:ln>
                <a:noFill/>
              </a:ln>
              <a:extLst>
                <a:ext uri="{53640926-AAD7-44D8-BBD7-CCE9431645EC}">
                  <a14:shadowObscured xmlns:a14="http://schemas.microsoft.com/office/drawing/2010/main"/>
                </a:ext>
              </a:extLst>
            </p:spPr>
          </p:pic>
        </p:grpSp>
        <p:pic>
          <p:nvPicPr>
            <p:cNvPr id="50" name="図 49" descr="グラフィカル ユーザー インターフェイス, テキスト, アプリケーション&#10;&#10;自動的に生成された説明">
              <a:extLst>
                <a:ext uri="{FF2B5EF4-FFF2-40B4-BE49-F238E27FC236}">
                  <a16:creationId xmlns:a16="http://schemas.microsoft.com/office/drawing/2014/main" id="{EBA0773A-8DDB-BD77-17D7-394D3AC0088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auto">
            <a:xfrm>
              <a:off x="792784" y="3100873"/>
              <a:ext cx="1511498" cy="1051464"/>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972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14" name="タイトル 13">
            <a:extLst>
              <a:ext uri="{FF2B5EF4-FFF2-40B4-BE49-F238E27FC236}">
                <a16:creationId xmlns:a16="http://schemas.microsoft.com/office/drawing/2014/main" id="{65636FA5-4037-F89B-237D-16FC8B6BD3EA}"/>
              </a:ext>
            </a:extLst>
          </p:cNvPr>
          <p:cNvSpPr>
            <a:spLocks noGrp="1"/>
          </p:cNvSpPr>
          <p:nvPr>
            <p:ph type="title"/>
          </p:nvPr>
        </p:nvSpPr>
        <p:spPr/>
        <p:txBody>
          <a:bodyPr/>
          <a:lstStyle/>
          <a:p>
            <a:r>
              <a:rPr lang="ja-JP" altLang="en-US" dirty="0"/>
              <a:t>③　保育内容</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11</a:t>
            </a:fld>
            <a:endParaRPr lang="en-US" altLang="ja-JP" dirty="0"/>
          </a:p>
        </p:txBody>
      </p:sp>
      <p:sp>
        <p:nvSpPr>
          <p:cNvPr id="16" name="テキスト プレースホルダー 15">
            <a:extLst>
              <a:ext uri="{FF2B5EF4-FFF2-40B4-BE49-F238E27FC236}">
                <a16:creationId xmlns:a16="http://schemas.microsoft.com/office/drawing/2014/main" id="{ADBC1ACE-0D29-2E48-5997-4FA5D12889BB}"/>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年間の行事計画について</a:t>
            </a:r>
            <a:endParaRPr lang="ja-JP" altLang="en-US"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3320130551"/>
              </p:ext>
            </p:extLst>
          </p:nvPr>
        </p:nvGraphicFramePr>
        <p:xfrm>
          <a:off x="755383" y="10466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行事計画</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B249126C-686A-79DE-8FE7-EFF8572EC782}"/>
              </a:ext>
            </a:extLst>
          </p:cNvPr>
          <p:cNvSpPr txBox="1">
            <a:spLocks/>
          </p:cNvSpPr>
          <p:nvPr/>
        </p:nvSpPr>
        <p:spPr>
          <a:xfrm>
            <a:off x="755383" y="2079216"/>
            <a:ext cx="6516687"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当社で運営をお任せいただいている保育園の行事一例になります。</a:t>
            </a:r>
          </a:p>
        </p:txBody>
      </p:sp>
      <p:graphicFrame>
        <p:nvGraphicFramePr>
          <p:cNvPr id="3" name="表 2">
            <a:extLst>
              <a:ext uri="{FF2B5EF4-FFF2-40B4-BE49-F238E27FC236}">
                <a16:creationId xmlns:a16="http://schemas.microsoft.com/office/drawing/2014/main" id="{A8189E81-0448-0F25-1539-7AD4A6920787}"/>
              </a:ext>
            </a:extLst>
          </p:cNvPr>
          <p:cNvGraphicFramePr>
            <a:graphicFrameLocks noGrp="1"/>
          </p:cNvGraphicFramePr>
          <p:nvPr>
            <p:extLst>
              <p:ext uri="{D42A27DB-BD31-4B8C-83A1-F6EECF244321}">
                <p14:modId xmlns:p14="http://schemas.microsoft.com/office/powerpoint/2010/main" val="2601458239"/>
              </p:ext>
            </p:extLst>
          </p:nvPr>
        </p:nvGraphicFramePr>
        <p:xfrm>
          <a:off x="755383" y="2390418"/>
          <a:ext cx="5580000" cy="3240000"/>
        </p:xfrm>
        <a:graphic>
          <a:graphicData uri="http://schemas.openxmlformats.org/drawingml/2006/table">
            <a:tbl>
              <a:tblPr firstRow="1" firstCol="1" bandRow="1">
                <a:tableStyleId>{5C22544A-7EE6-4342-B048-85BDC9FD1C3A}</a:tableStyleId>
              </a:tblPr>
              <a:tblGrid>
                <a:gridCol w="343012">
                  <a:extLst>
                    <a:ext uri="{9D8B030D-6E8A-4147-A177-3AD203B41FA5}">
                      <a16:colId xmlns:a16="http://schemas.microsoft.com/office/drawing/2014/main" val="1373287758"/>
                    </a:ext>
                  </a:extLst>
                </a:gridCol>
                <a:gridCol w="1001641">
                  <a:extLst>
                    <a:ext uri="{9D8B030D-6E8A-4147-A177-3AD203B41FA5}">
                      <a16:colId xmlns:a16="http://schemas.microsoft.com/office/drawing/2014/main" val="1155857031"/>
                    </a:ext>
                  </a:extLst>
                </a:gridCol>
                <a:gridCol w="1486810">
                  <a:extLst>
                    <a:ext uri="{9D8B030D-6E8A-4147-A177-3AD203B41FA5}">
                      <a16:colId xmlns:a16="http://schemas.microsoft.com/office/drawing/2014/main" val="2344021484"/>
                    </a:ext>
                  </a:extLst>
                </a:gridCol>
                <a:gridCol w="367791">
                  <a:extLst>
                    <a:ext uri="{9D8B030D-6E8A-4147-A177-3AD203B41FA5}">
                      <a16:colId xmlns:a16="http://schemas.microsoft.com/office/drawing/2014/main" val="1808943616"/>
                    </a:ext>
                  </a:extLst>
                </a:gridCol>
                <a:gridCol w="1050439">
                  <a:extLst>
                    <a:ext uri="{9D8B030D-6E8A-4147-A177-3AD203B41FA5}">
                      <a16:colId xmlns:a16="http://schemas.microsoft.com/office/drawing/2014/main" val="382336131"/>
                    </a:ext>
                  </a:extLst>
                </a:gridCol>
                <a:gridCol w="1330307">
                  <a:extLst>
                    <a:ext uri="{9D8B030D-6E8A-4147-A177-3AD203B41FA5}">
                      <a16:colId xmlns:a16="http://schemas.microsoft.com/office/drawing/2014/main" val="2103633544"/>
                    </a:ext>
                  </a:extLst>
                </a:gridCol>
              </a:tblGrid>
              <a:tr h="244882">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毎月の行事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rPr>
                        <a:t>月ごとの行事</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91065328"/>
                  </a:ext>
                </a:extLst>
              </a:tr>
              <a:tr h="399289">
                <a:tc>
                  <a:txBody>
                    <a:bodyPr/>
                    <a:lstStyle/>
                    <a:p>
                      <a:pPr algn="ctr"/>
                      <a:r>
                        <a:rPr lang="ja-JP" sz="1050" kern="100" dirty="0">
                          <a:solidFill>
                            <a:schemeClr val="tx1"/>
                          </a:solidFill>
                          <a:effectLst/>
                        </a:rPr>
                        <a:t>４</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rowSpan="6">
                  <a:txBody>
                    <a:bodyPr/>
                    <a:lstStyle/>
                    <a:p>
                      <a:pPr algn="l">
                        <a:lnSpc>
                          <a:spcPts val="1500"/>
                        </a:lnSpc>
                      </a:pPr>
                      <a:r>
                        <a:rPr lang="ja-JP" sz="1000" kern="100" dirty="0">
                          <a:effectLst/>
                        </a:rPr>
                        <a:t>・お誕生日会</a:t>
                      </a:r>
                      <a:endParaRPr lang="ja-JP" sz="1050" kern="100" dirty="0">
                        <a:effectLst/>
                      </a:endParaRPr>
                    </a:p>
                    <a:p>
                      <a:pPr algn="l">
                        <a:lnSpc>
                          <a:spcPts val="1500"/>
                        </a:lnSpc>
                      </a:pPr>
                      <a:r>
                        <a:rPr lang="ja-JP" sz="1000" kern="100" dirty="0">
                          <a:effectLst/>
                        </a:rPr>
                        <a:t>・防災訓練</a:t>
                      </a:r>
                    </a:p>
                    <a:p>
                      <a:pPr algn="l">
                        <a:lnSpc>
                          <a:spcPts val="1500"/>
                        </a:lnSpc>
                      </a:pPr>
                      <a:endParaRPr lang="ja-JP" altLang="en-US"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00" kern="100" dirty="0">
                          <a:effectLst/>
                          <a:latin typeface="Meiryo UI 本文"/>
                        </a:rPr>
                        <a:t>・お花見散歩</a:t>
                      </a: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10</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rowSpan="6">
                  <a:txBody>
                    <a:bodyPr/>
                    <a:lstStyle/>
                    <a:p>
                      <a:pPr algn="l">
                        <a:lnSpc>
                          <a:spcPts val="1500"/>
                        </a:lnSpc>
                      </a:pPr>
                      <a:r>
                        <a:rPr lang="ja-JP" altLang="ja-JP" sz="1000" kern="100" dirty="0">
                          <a:effectLst/>
                        </a:rPr>
                        <a:t>・お誕生日会</a:t>
                      </a:r>
                      <a:endParaRPr lang="ja-JP" altLang="ja-JP" sz="1050" kern="100" dirty="0">
                        <a:effectLst/>
                      </a:endParaRPr>
                    </a:p>
                    <a:p>
                      <a:pPr algn="l">
                        <a:lnSpc>
                          <a:spcPts val="1500"/>
                        </a:lnSpc>
                      </a:pPr>
                      <a:r>
                        <a:rPr lang="ja-JP" altLang="ja-JP" sz="1000" kern="100" dirty="0">
                          <a:effectLst/>
                        </a:rPr>
                        <a:t>・防災訓練</a:t>
                      </a:r>
                    </a:p>
                    <a:p>
                      <a:pPr marL="0" marR="0" lvl="0" indent="0" algn="l" defTabSz="1007943" rtl="0" eaLnBrk="1" fontAlgn="auto" latinLnBrk="0" hangingPunct="1">
                        <a:lnSpc>
                          <a:spcPts val="1500"/>
                        </a:lnSpc>
                        <a:spcBef>
                          <a:spcPts val="0"/>
                        </a:spcBef>
                        <a:spcAft>
                          <a:spcPts val="0"/>
                        </a:spcAft>
                        <a:buClrTx/>
                        <a:buSzTx/>
                        <a:buFontTx/>
                        <a:buNone/>
                        <a:tabLst/>
                        <a:defRPr/>
                      </a:pPr>
                      <a:endParaRPr lang="en-US" altLang="ja-JP" sz="100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ja-JP" sz="1000" kern="100" dirty="0">
                          <a:effectLst/>
                        </a:rPr>
                        <a:t>・お月見会</a:t>
                      </a:r>
                      <a:endParaRPr lang="ja-JP" altLang="en-US" sz="1000" kern="100" dirty="0">
                        <a:effectLst/>
                      </a:endParaRPr>
                    </a:p>
                    <a:p>
                      <a:pPr algn="l">
                        <a:lnSpc>
                          <a:spcPts val="1500"/>
                        </a:lnSpc>
                      </a:pPr>
                      <a:r>
                        <a:rPr lang="ja-JP" sz="1000" kern="100" dirty="0">
                          <a:effectLst/>
                        </a:rPr>
                        <a:t>・ハロウィン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6503540"/>
                  </a:ext>
                </a:extLst>
              </a:tr>
              <a:tr h="567021">
                <a:tc>
                  <a:txBody>
                    <a:bodyPr/>
                    <a:lstStyle/>
                    <a:p>
                      <a:pPr algn="ctr"/>
                      <a:r>
                        <a:rPr lang="ja-JP" sz="1050" kern="100" dirty="0">
                          <a:solidFill>
                            <a:schemeClr val="tx1"/>
                          </a:solidFill>
                          <a:effectLst/>
                        </a:rPr>
                        <a:t>５</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a:t>
                      </a:r>
                      <a:r>
                        <a:rPr lang="ja-JP" altLang="en-US" sz="1000" kern="100" dirty="0">
                          <a:effectLst/>
                          <a:latin typeface="Meiryo UI 本文"/>
                        </a:rPr>
                        <a:t>こども</a:t>
                      </a:r>
                      <a:r>
                        <a:rPr lang="ja-JP" sz="1000" kern="100" dirty="0">
                          <a:effectLst/>
                          <a:latin typeface="Meiryo UI 本文"/>
                        </a:rPr>
                        <a:t>の日</a:t>
                      </a:r>
                      <a:r>
                        <a:rPr lang="ja-JP" altLang="en-US" sz="1000" kern="100" dirty="0">
                          <a:effectLst/>
                          <a:latin typeface="Meiryo UI 本文"/>
                        </a:rPr>
                        <a:t>パーティー</a:t>
                      </a:r>
                      <a:endParaRPr lang="en-US" altLang="ja-JP" sz="1000" kern="100" dirty="0">
                        <a:effectLst/>
                        <a:latin typeface="Meiryo UI 本文"/>
                      </a:endParaRPr>
                    </a:p>
                    <a:p>
                      <a:pPr algn="l">
                        <a:lnSpc>
                          <a:spcPts val="1500"/>
                        </a:lnSpc>
                      </a:pPr>
                      <a:r>
                        <a:rPr lang="ja-JP" altLang="en-US" sz="1000" kern="100" dirty="0">
                          <a:effectLst/>
                          <a:latin typeface="Meiryo UI 本文"/>
                        </a:rPr>
                        <a:t>・母の日</a:t>
                      </a:r>
                      <a:r>
                        <a:rPr lang="ja-JP" altLang="en-US" sz="1050" kern="100" dirty="0">
                          <a:effectLst/>
                          <a:latin typeface="Meiryo UI 本文"/>
                        </a:rPr>
                        <a:t>のプレゼント</a:t>
                      </a: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11</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rPr>
                        <a:t>・健康診断</a:t>
                      </a:r>
                      <a:endParaRPr lang="en-US" altLang="ja-JP" sz="1000" kern="100" dirty="0">
                        <a:effectLst/>
                      </a:endParaRPr>
                    </a:p>
                    <a:p>
                      <a:pPr algn="l">
                        <a:lnSpc>
                          <a:spcPts val="1500"/>
                        </a:lnSpc>
                      </a:pPr>
                      <a:r>
                        <a:rPr lang="ja-JP" sz="1000" kern="100" dirty="0">
                          <a:effectLst/>
                        </a:rPr>
                        <a:t>・秋の遠足</a:t>
                      </a:r>
                      <a:endParaRPr lang="en-US" altLang="ja-JP" sz="1000" kern="100" dirty="0">
                        <a:effectLst/>
                      </a:endParaRPr>
                    </a:p>
                    <a:p>
                      <a:pPr algn="l">
                        <a:lnSpc>
                          <a:spcPts val="1500"/>
                        </a:lnSpc>
                      </a:pPr>
                      <a:r>
                        <a:rPr lang="ja-JP" altLang="en-US" sz="1000" kern="100" dirty="0">
                          <a:effectLst/>
                        </a:rPr>
                        <a:t>・参観</a:t>
                      </a:r>
                      <a:endParaRPr lang="ja-JP" sz="1050" kern="100" dirty="0">
                        <a:effectLst/>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225723"/>
                  </a:ext>
                </a:extLst>
              </a:tr>
              <a:tr h="573841">
                <a:tc>
                  <a:txBody>
                    <a:bodyPr/>
                    <a:lstStyle/>
                    <a:p>
                      <a:pPr algn="ctr"/>
                      <a:r>
                        <a:rPr lang="ja-JP" sz="1050" kern="100" dirty="0">
                          <a:solidFill>
                            <a:schemeClr val="tx1"/>
                          </a:solidFill>
                          <a:effectLst/>
                        </a:rPr>
                        <a:t>６</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altLang="en-US" sz="1000" kern="100" dirty="0">
                          <a:effectLst/>
                          <a:latin typeface="Meiryo UI 本文"/>
                        </a:rPr>
                        <a:t>・父の日のプレゼント</a:t>
                      </a:r>
                      <a:endParaRPr lang="en-US" altLang="ja-JP" sz="1000" kern="100" dirty="0">
                        <a:effectLst/>
                        <a:latin typeface="Meiryo UI 本文"/>
                      </a:endParaRPr>
                    </a:p>
                    <a:p>
                      <a:pPr algn="l">
                        <a:lnSpc>
                          <a:spcPts val="1500"/>
                        </a:lnSpc>
                      </a:pPr>
                      <a:r>
                        <a:rPr lang="ja-JP" altLang="ja-JP" sz="1000" kern="100" dirty="0">
                          <a:effectLst/>
                          <a:latin typeface="Meiryo UI 本文"/>
                        </a:rPr>
                        <a:t>・健康診断</a:t>
                      </a:r>
                      <a:endParaRPr lang="en-US" altLang="ja-JP" sz="1000" kern="100" dirty="0">
                        <a:effectLst/>
                        <a:latin typeface="Meiryo UI 本文"/>
                      </a:endParaRPr>
                    </a:p>
                    <a:p>
                      <a:pPr algn="l">
                        <a:lnSpc>
                          <a:spcPts val="1500"/>
                        </a:lnSpc>
                      </a:pPr>
                      <a:r>
                        <a:rPr lang="ja-JP" sz="1000" kern="100" dirty="0">
                          <a:effectLst/>
                          <a:latin typeface="Meiryo UI 本文"/>
                        </a:rPr>
                        <a:t>・歯科検診</a:t>
                      </a: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b="1" kern="100" dirty="0">
                          <a:solidFill>
                            <a:schemeClr val="tx1"/>
                          </a:solidFill>
                          <a:effectLst/>
                        </a:rPr>
                        <a:t>12</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en-US" alt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・クリスマス会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465834"/>
                  </a:ext>
                </a:extLst>
              </a:tr>
              <a:tr h="478113">
                <a:tc>
                  <a:txBody>
                    <a:bodyPr/>
                    <a:lstStyle/>
                    <a:p>
                      <a:pPr algn="ctr"/>
                      <a:r>
                        <a:rPr lang="ja-JP" sz="1050" kern="100" dirty="0">
                          <a:solidFill>
                            <a:schemeClr val="tx1"/>
                          </a:solidFill>
                          <a:effectLst/>
                        </a:rPr>
                        <a:t>７</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latin typeface="Meiryo UI 本文"/>
                        </a:rPr>
                        <a:t>・七夕</a:t>
                      </a:r>
                      <a:endParaRPr lang="ja-JP" sz="1050" kern="100" dirty="0">
                        <a:effectLst/>
                        <a:latin typeface="Meiryo UI 本文"/>
                      </a:endParaRPr>
                    </a:p>
                    <a:p>
                      <a:pPr algn="l">
                        <a:lnSpc>
                          <a:spcPts val="1500"/>
                        </a:lnSpc>
                      </a:pPr>
                      <a:r>
                        <a:rPr lang="ja-JP" sz="1000" kern="100" dirty="0">
                          <a:effectLst/>
                          <a:latin typeface="Meiryo UI 本文"/>
                        </a:rPr>
                        <a:t>・水あそび</a:t>
                      </a: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１</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Meiryo UI 本文"/>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l" defTabSz="1007943" rtl="0" eaLnBrk="1" fontAlgn="auto" latinLnBrk="0" hangingPunct="1">
                        <a:lnSpc>
                          <a:spcPts val="1500"/>
                        </a:lnSpc>
                        <a:spcBef>
                          <a:spcPts val="0"/>
                        </a:spcBef>
                        <a:spcAft>
                          <a:spcPts val="0"/>
                        </a:spcAft>
                        <a:buClrTx/>
                        <a:buSzTx/>
                        <a:buFontTx/>
                        <a:buNone/>
                        <a:tabLst/>
                        <a:defRPr/>
                      </a:pPr>
                      <a:r>
                        <a:rPr lang="ja-JP" altLang="en-US" sz="1050" kern="100" dirty="0">
                          <a:effectLst/>
                        </a:rPr>
                        <a:t>・お正月あそび</a:t>
                      </a:r>
                      <a:endParaRPr lang="ja-JP" altLang="ja-JP" sz="11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126935"/>
                  </a:ext>
                </a:extLst>
              </a:tr>
              <a:tr h="480339">
                <a:tc>
                  <a:txBody>
                    <a:bodyPr/>
                    <a:lstStyle/>
                    <a:p>
                      <a:pPr algn="ctr"/>
                      <a:r>
                        <a:rPr lang="ja-JP" sz="1050" kern="100" dirty="0">
                          <a:solidFill>
                            <a:schemeClr val="tx1"/>
                          </a:solidFill>
                          <a:effectLst/>
                        </a:rPr>
                        <a:t>８</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・水あそび</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２</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・節分</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149169"/>
                  </a:ext>
                </a:extLst>
              </a:tr>
              <a:tr h="496515">
                <a:tc>
                  <a:txBody>
                    <a:bodyPr/>
                    <a:lstStyle/>
                    <a:p>
                      <a:pPr algn="ctr"/>
                      <a:r>
                        <a:rPr lang="ja-JP" sz="1050" kern="100" dirty="0">
                          <a:solidFill>
                            <a:schemeClr val="tx1"/>
                          </a:solidFill>
                          <a:effectLst/>
                        </a:rPr>
                        <a:t>９</a:t>
                      </a:r>
                      <a:endParaRPr lang="ja-JP" sz="105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・敬老の日</a:t>
                      </a:r>
                      <a:r>
                        <a:rPr lang="ja-JP" altLang="en-US" sz="1050" kern="100" dirty="0">
                          <a:effectLst/>
                        </a:rPr>
                        <a:t>のプレゼント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50" b="1" kern="100" dirty="0">
                          <a:solidFill>
                            <a:schemeClr val="tx1"/>
                          </a:solidFill>
                          <a:effectLst/>
                        </a:rPr>
                        <a:t>３</a:t>
                      </a:r>
                      <a:endParaRPr lang="ja-JP" sz="1050" b="1"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vMerge="1">
                  <a:txBody>
                    <a:bodyPr/>
                    <a:lstStyle/>
                    <a:p>
                      <a:pPr algn="just">
                        <a:lnSpc>
                          <a:spcPts val="1500"/>
                        </a:lnSpc>
                      </a:pP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lnSpc>
                          <a:spcPts val="1500"/>
                        </a:lnSpc>
                      </a:pPr>
                      <a:r>
                        <a:rPr lang="ja-JP" sz="1000" kern="100" dirty="0">
                          <a:effectLst/>
                        </a:rPr>
                        <a:t>・ひな祭り</a:t>
                      </a:r>
                      <a:endParaRPr lang="ja-JP" sz="1050" kern="100" dirty="0">
                        <a:effectLst/>
                      </a:endParaRPr>
                    </a:p>
                    <a:p>
                      <a:pPr algn="l">
                        <a:lnSpc>
                          <a:spcPts val="1500"/>
                        </a:lnSpc>
                      </a:pPr>
                      <a:r>
                        <a:rPr lang="ja-JP" sz="1000" kern="100" dirty="0">
                          <a:effectLst/>
                        </a:rPr>
                        <a:t>・</a:t>
                      </a:r>
                      <a:r>
                        <a:rPr lang="ja-JP" altLang="en-US" sz="1000" kern="100" dirty="0">
                          <a:effectLst/>
                        </a:rPr>
                        <a:t>お別れ会</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865918"/>
                  </a:ext>
                </a:extLst>
              </a:tr>
            </a:tbl>
          </a:graphicData>
        </a:graphic>
      </p:graphicFrame>
      <p:graphicFrame>
        <p:nvGraphicFramePr>
          <p:cNvPr id="5" name="Group 55">
            <a:extLst>
              <a:ext uri="{FF2B5EF4-FFF2-40B4-BE49-F238E27FC236}">
                <a16:creationId xmlns:a16="http://schemas.microsoft.com/office/drawing/2014/main" id="{5F3BB316-4339-03EF-5F13-AD79B5E69BCA}"/>
              </a:ext>
            </a:extLst>
          </p:cNvPr>
          <p:cNvGraphicFramePr>
            <a:graphicFrameLocks noGrp="1"/>
          </p:cNvGraphicFramePr>
          <p:nvPr>
            <p:extLst>
              <p:ext uri="{D42A27DB-BD31-4B8C-83A1-F6EECF244321}">
                <p14:modId xmlns:p14="http://schemas.microsoft.com/office/powerpoint/2010/main" val="2512589140"/>
              </p:ext>
            </p:extLst>
          </p:nvPr>
        </p:nvGraphicFramePr>
        <p:xfrm>
          <a:off x="755383" y="88688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保護者様への配慮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1504DC88-41DA-A666-CF4F-792D75EBF00E}"/>
              </a:ext>
            </a:extLst>
          </p:cNvPr>
          <p:cNvSpPr txBox="1">
            <a:spLocks/>
          </p:cNvSpPr>
          <p:nvPr/>
        </p:nvSpPr>
        <p:spPr>
          <a:xfrm>
            <a:off x="755383" y="9185684"/>
            <a:ext cx="6516687"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現在実施されている年間行事計画は、保護者様のニーズに合わせて</a:t>
            </a:r>
            <a:r>
              <a:rPr lang="ja-JP" altLang="en-US" sz="1100" b="1" kern="0" spc="50" dirty="0">
                <a:solidFill>
                  <a:schemeClr val="accent6"/>
                </a:solidFill>
                <a:effectLst/>
                <a:latin typeface="+mn-ea"/>
                <a:ea typeface="+mn-ea"/>
                <a:cs typeface="Meiryo UI" pitchFamily="50" charset="-128"/>
              </a:rPr>
              <a:t>行事継承を検討</a:t>
            </a:r>
            <a:r>
              <a:rPr lang="ja-JP" altLang="en-US" sz="1100" kern="0" spc="50" dirty="0">
                <a:effectLst/>
                <a:latin typeface="+mn-ea"/>
                <a:ea typeface="+mn-ea"/>
                <a:cs typeface="Meiryo UI" pitchFamily="50" charset="-128"/>
              </a:rPr>
              <a:t>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勤務で参加が難しい場合でも、行事の様子は写真や動画に収めて別途共有の場を設けます。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地域独自の伝統文化や継承行事があれば積極的に取り入れます。</a:t>
            </a:r>
          </a:p>
        </p:txBody>
      </p:sp>
      <p:sp>
        <p:nvSpPr>
          <p:cNvPr id="7" name="コンテンツ プレースホルダ 1">
            <a:extLst>
              <a:ext uri="{FF2B5EF4-FFF2-40B4-BE49-F238E27FC236}">
                <a16:creationId xmlns:a16="http://schemas.microsoft.com/office/drawing/2014/main" id="{433ECB0A-DD7F-369E-3744-47960AA693F4}"/>
              </a:ext>
            </a:extLst>
          </p:cNvPr>
          <p:cNvSpPr txBox="1">
            <a:spLocks/>
          </p:cNvSpPr>
          <p:nvPr/>
        </p:nvSpPr>
        <p:spPr>
          <a:xfrm>
            <a:off x="755383" y="1487763"/>
            <a:ext cx="6516688" cy="473317"/>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2000" b="1" kern="0" spc="50" dirty="0">
                <a:solidFill>
                  <a:schemeClr val="accent6"/>
                </a:solidFill>
                <a:effectLst/>
                <a:latin typeface="+mn-ea"/>
                <a:ea typeface="+mn-ea"/>
                <a:cs typeface="Meiryo UI" pitchFamily="50" charset="-128"/>
              </a:rPr>
              <a:t>毎月行事（イベント）を計画し、特別な体験を子ども達に</a:t>
            </a:r>
          </a:p>
        </p:txBody>
      </p:sp>
      <p:pic>
        <p:nvPicPr>
          <p:cNvPr id="10" name="図 9" descr="白い壁の前に立っている人たち&#10;&#10;AI によって生成されたコンテンツは間違っている可能性があります。">
            <a:extLst>
              <a:ext uri="{FF2B5EF4-FFF2-40B4-BE49-F238E27FC236}">
                <a16:creationId xmlns:a16="http://schemas.microsoft.com/office/drawing/2014/main" id="{9ABD158E-12B8-462D-892D-8E84A1B053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33194" y="5733359"/>
            <a:ext cx="1966286" cy="1449276"/>
          </a:xfrm>
          <a:prstGeom prst="rect">
            <a:avLst/>
          </a:prstGeom>
        </p:spPr>
      </p:pic>
      <p:pic>
        <p:nvPicPr>
          <p:cNvPr id="13" name="図 12" descr="人, 屋内, 子供, オレンジ が含まれている画像&#10;&#10;AI によって生成されたコンテンツは間違っている可能性があります。">
            <a:extLst>
              <a:ext uri="{FF2B5EF4-FFF2-40B4-BE49-F238E27FC236}">
                <a16:creationId xmlns:a16="http://schemas.microsoft.com/office/drawing/2014/main" id="{88B755E4-FF2B-07A3-F848-FB491BDFFC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5250" y="7296696"/>
            <a:ext cx="1966287" cy="1428816"/>
          </a:xfrm>
          <a:prstGeom prst="rect">
            <a:avLst/>
          </a:prstGeom>
        </p:spPr>
      </p:pic>
      <p:pic>
        <p:nvPicPr>
          <p:cNvPr id="15" name="図 14" descr="天井, 屋内, 部屋, 立つ が含まれている画像&#10;&#10;AI によって生成されたコンテンツは間違っている可能性があります。">
            <a:extLst>
              <a:ext uri="{FF2B5EF4-FFF2-40B4-BE49-F238E27FC236}">
                <a16:creationId xmlns:a16="http://schemas.microsoft.com/office/drawing/2014/main" id="{4A1FF1CA-55A8-1066-F5F9-25A1214651E1}"/>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738412" y="5733359"/>
            <a:ext cx="1983257" cy="1455799"/>
          </a:xfrm>
          <a:prstGeom prst="rect">
            <a:avLst/>
          </a:prstGeom>
          <a:effectLst>
            <a:softEdge rad="0"/>
          </a:effectLst>
        </p:spPr>
      </p:pic>
      <p:pic>
        <p:nvPicPr>
          <p:cNvPr id="17" name="図 16" descr="屋内, テーブル, 座る, 誕生日 が含まれている画像&#10;&#10;AI によって生成されたコンテンツは間違っている可能性があります。">
            <a:extLst>
              <a:ext uri="{FF2B5EF4-FFF2-40B4-BE49-F238E27FC236}">
                <a16:creationId xmlns:a16="http://schemas.microsoft.com/office/drawing/2014/main" id="{53D3EA83-2553-2A8C-5F5D-7545C16D3A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13285" y="7296696"/>
            <a:ext cx="1966286" cy="1428816"/>
          </a:xfrm>
          <a:prstGeom prst="rect">
            <a:avLst/>
          </a:prstGeom>
        </p:spPr>
      </p:pic>
      <p:pic>
        <p:nvPicPr>
          <p:cNvPr id="19" name="図 18" descr="屋内, 人, 子供, グループ が含まれている画像&#10;&#10;AI によって生成されたコンテンツは間違っている可能性があります。">
            <a:extLst>
              <a:ext uri="{FF2B5EF4-FFF2-40B4-BE49-F238E27FC236}">
                <a16:creationId xmlns:a16="http://schemas.microsoft.com/office/drawing/2014/main" id="{CAAD9BC1-7961-D01F-9362-99E5CC0483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11005" y="5735657"/>
            <a:ext cx="1961065" cy="1455799"/>
          </a:xfrm>
          <a:prstGeom prst="rect">
            <a:avLst/>
          </a:prstGeom>
        </p:spPr>
      </p:pic>
      <p:pic>
        <p:nvPicPr>
          <p:cNvPr id="2" name="図 1" descr="天井, 屋内, 部屋, 立つ が含まれている画像&#10;&#10;AI によって生成されたコンテンツは間違っている可能性があります。">
            <a:extLst>
              <a:ext uri="{FF2B5EF4-FFF2-40B4-BE49-F238E27FC236}">
                <a16:creationId xmlns:a16="http://schemas.microsoft.com/office/drawing/2014/main" id="{34156C1F-0023-89DA-0FB2-76C3E6A14C20}"/>
              </a:ext>
            </a:extLst>
          </p:cNvPr>
          <p:cNvPicPr>
            <a:picLocks noChangeAspect="1"/>
          </p:cNvPicPr>
          <p:nvPr/>
        </p:nvPicPr>
        <p:blipFill rotWithShape="1">
          <a:blip r:embed="rId7" cstate="screen">
            <a:alphaModFix/>
            <a:extLst>
              <a:ext uri="{BEBA8EAE-BF5A-486C-A8C5-ECC9F3942E4B}">
                <a14:imgProps xmlns:a14="http://schemas.microsoft.com/office/drawing/2010/main">
                  <a14:imgLayer r:embed="rId8">
                    <a14:imgEffect>
                      <a14:sharpenSoften amount="-83000"/>
                    </a14:imgEffect>
                  </a14:imgLayer>
                </a14:imgProps>
              </a:ext>
              <a:ext uri="{28A0092B-C50C-407E-A947-70E740481C1C}">
                <a14:useLocalDpi xmlns:a14="http://schemas.microsoft.com/office/drawing/2010/main"/>
              </a:ext>
            </a:extLst>
          </a:blip>
          <a:srcRect/>
          <a:stretch/>
        </p:blipFill>
        <p:spPr>
          <a:xfrm>
            <a:off x="898245" y="6422502"/>
            <a:ext cx="1741968" cy="525962"/>
          </a:xfrm>
          <a:prstGeom prst="ellipse">
            <a:avLst/>
          </a:prstGeom>
          <a:effectLst>
            <a:softEdge rad="0"/>
          </a:effectLst>
        </p:spPr>
      </p:pic>
      <p:pic>
        <p:nvPicPr>
          <p:cNvPr id="8" name="図 7" descr="白い壁の前に立っている人たち&#10;&#10;AI によって生成されたコンテンツは間違っている可能性があります。">
            <a:extLst>
              <a:ext uri="{FF2B5EF4-FFF2-40B4-BE49-F238E27FC236}">
                <a16:creationId xmlns:a16="http://schemas.microsoft.com/office/drawing/2014/main" id="{655A6265-E932-7BC3-43FE-8C12915D7CE2}"/>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a:ext>
            </a:extLst>
          </a:blip>
          <a:srcRect/>
          <a:stretch/>
        </p:blipFill>
        <p:spPr>
          <a:xfrm>
            <a:off x="4325250" y="6049776"/>
            <a:ext cx="390387" cy="372726"/>
          </a:xfrm>
          <a:prstGeom prst="ellipse">
            <a:avLst/>
          </a:prstGeom>
        </p:spPr>
      </p:pic>
      <p:pic>
        <p:nvPicPr>
          <p:cNvPr id="9" name="図 8" descr="人, 屋内, 子供, オレンジ が含まれている画像&#10;&#10;AI によって生成されたコンテンツは間違っている可能性があります。">
            <a:extLst>
              <a:ext uri="{FF2B5EF4-FFF2-40B4-BE49-F238E27FC236}">
                <a16:creationId xmlns:a16="http://schemas.microsoft.com/office/drawing/2014/main" id="{FC4155D1-A5F3-D769-05B5-571F779D3AAF}"/>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a:ext>
            </a:extLst>
          </a:blip>
          <a:srcRect/>
          <a:stretch/>
        </p:blipFill>
        <p:spPr>
          <a:xfrm>
            <a:off x="4578519" y="7425814"/>
            <a:ext cx="1308052" cy="863662"/>
          </a:xfrm>
          <a:prstGeom prst="ellipse">
            <a:avLst/>
          </a:prstGeom>
        </p:spPr>
      </p:pic>
      <p:pic>
        <p:nvPicPr>
          <p:cNvPr id="12" name="図 11" descr="屋内, 人, 子供, グループ が含まれている画像&#10;&#10;AI によって生成されたコンテンツは間違っている可能性があります。">
            <a:extLst>
              <a:ext uri="{FF2B5EF4-FFF2-40B4-BE49-F238E27FC236}">
                <a16:creationId xmlns:a16="http://schemas.microsoft.com/office/drawing/2014/main" id="{DD4BA1EA-5326-B0E6-0D55-DEC81EC2F95C}"/>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a:ext>
            </a:extLst>
          </a:blip>
          <a:srcRect/>
          <a:stretch/>
        </p:blipFill>
        <p:spPr>
          <a:xfrm>
            <a:off x="5765762" y="6059254"/>
            <a:ext cx="1232940" cy="626229"/>
          </a:xfrm>
          <a:prstGeom prst="ellipse">
            <a:avLst/>
          </a:prstGeom>
        </p:spPr>
      </p:pic>
    </p:spTree>
    <p:extLst>
      <p:ext uri="{BB962C8B-B14F-4D97-AF65-F5344CB8AC3E}">
        <p14:creationId xmlns:p14="http://schemas.microsoft.com/office/powerpoint/2010/main" val="2984286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dirty="0"/>
              <a:t>④　特別保育への対応について</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12</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p:txBody>
          <a:bodyPr/>
          <a:lstStyle/>
          <a:p>
            <a:r>
              <a:rPr lang="ja-JP" altLang="en-US" dirty="0"/>
              <a:t>延長保育に関する考え方について</a:t>
            </a:r>
          </a:p>
        </p:txBody>
      </p:sp>
      <p:graphicFrame>
        <p:nvGraphicFramePr>
          <p:cNvPr id="197" name="Group 55">
            <a:extLst>
              <a:ext uri="{FF2B5EF4-FFF2-40B4-BE49-F238E27FC236}">
                <a16:creationId xmlns:a16="http://schemas.microsoft.com/office/drawing/2014/main" id="{CF16D2FD-7622-2990-0740-EB353B113035}"/>
              </a:ext>
            </a:extLst>
          </p:cNvPr>
          <p:cNvGraphicFramePr>
            <a:graphicFrameLocks noGrp="1"/>
          </p:cNvGraphicFramePr>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628A481C-9F43-B645-1C11-856977918909}"/>
              </a:ext>
            </a:extLst>
          </p:cNvPr>
          <p:cNvSpPr txBox="1">
            <a:spLocks/>
          </p:cNvSpPr>
          <p:nvPr/>
        </p:nvSpPr>
        <p:spPr>
          <a:xfrm>
            <a:off x="755650" y="1401819"/>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保護者様が安心して本業に集中できるように、勤務時間、残業、緊急対応、研修等に合わせて、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ご予約の時間を過ぎる場合には、当日であっても、ご連絡をいただければ柔軟に対応をいたします。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延長保育においても通常の日中保育と同様に、お子さまの安全、発育を考慮した保育を行ってまいります。</a:t>
            </a:r>
          </a:p>
        </p:txBody>
      </p:sp>
      <p:sp>
        <p:nvSpPr>
          <p:cNvPr id="3" name="コンテンツ プレースホルダ 1">
            <a:extLst>
              <a:ext uri="{FF2B5EF4-FFF2-40B4-BE49-F238E27FC236}">
                <a16:creationId xmlns:a16="http://schemas.microsoft.com/office/drawing/2014/main" id="{46FB8DE1-A938-0A19-130F-8438661B04DA}"/>
              </a:ext>
            </a:extLst>
          </p:cNvPr>
          <p:cNvSpPr txBox="1">
            <a:spLocks/>
          </p:cNvSpPr>
          <p:nvPr/>
        </p:nvSpPr>
        <p:spPr>
          <a:xfrm>
            <a:off x="755648" y="308823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延長保育時、保護者様のご要望に応じておやつ（補食）を提供させていただきます。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おやつ（補食）の量については、ご家庭での夕食に支障をきたさぬよう考慮して提供いたします。</a:t>
            </a:r>
          </a:p>
        </p:txBody>
      </p:sp>
      <p:graphicFrame>
        <p:nvGraphicFramePr>
          <p:cNvPr id="5" name="Group 55">
            <a:extLst>
              <a:ext uri="{FF2B5EF4-FFF2-40B4-BE49-F238E27FC236}">
                <a16:creationId xmlns:a16="http://schemas.microsoft.com/office/drawing/2014/main" id="{9655BF1C-8C2B-5953-D6F4-396569314C29}"/>
              </a:ext>
            </a:extLst>
          </p:cNvPr>
          <p:cNvGraphicFramePr>
            <a:graphicFrameLocks noGrp="1"/>
          </p:cNvGraphicFramePr>
          <p:nvPr/>
        </p:nvGraphicFramePr>
        <p:xfrm>
          <a:off x="755647" y="27459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補食の提供（</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5173262A-24B4-414A-9DDF-9A4C82062273}"/>
              </a:ext>
            </a:extLst>
          </p:cNvPr>
          <p:cNvSpPr txBox="1">
            <a:spLocks/>
          </p:cNvSpPr>
          <p:nvPr/>
        </p:nvSpPr>
        <p:spPr>
          <a:xfrm>
            <a:off x="755644" y="4264886"/>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保護者様のご要望に応じて夕食を提供させていただきます。普通食、離乳食、アレルギー除去食で、ほかの保育園でも利用している園児用の食材キットですので、安心して利用していただけます。</a:t>
            </a:r>
          </a:p>
        </p:txBody>
      </p:sp>
      <p:graphicFrame>
        <p:nvGraphicFramePr>
          <p:cNvPr id="7" name="Group 55">
            <a:extLst>
              <a:ext uri="{FF2B5EF4-FFF2-40B4-BE49-F238E27FC236}">
                <a16:creationId xmlns:a16="http://schemas.microsoft.com/office/drawing/2014/main" id="{9EE44A1D-3C6C-871A-C274-878219739B12}"/>
              </a:ext>
            </a:extLst>
          </p:cNvPr>
          <p:cNvGraphicFramePr>
            <a:graphicFrameLocks noGrp="1"/>
          </p:cNvGraphicFramePr>
          <p:nvPr/>
        </p:nvGraphicFramePr>
        <p:xfrm>
          <a:off x="755644" y="39243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夕食の提供</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6" name="図 35">
            <a:extLst>
              <a:ext uri="{FF2B5EF4-FFF2-40B4-BE49-F238E27FC236}">
                <a16:creationId xmlns:a16="http://schemas.microsoft.com/office/drawing/2014/main" id="{8B27345D-3CF9-3B6F-DF34-7BC746B01689}"/>
              </a:ext>
            </a:extLst>
          </p:cNvPr>
          <p:cNvPicPr>
            <a:picLocks noChangeAspect="1"/>
          </p:cNvPicPr>
          <p:nvPr/>
        </p:nvPicPr>
        <p:blipFill>
          <a:blip r:embed="rId2"/>
          <a:srcRect l="3295" t="1921" r="3992" b="517"/>
          <a:stretch>
            <a:fillRect/>
          </a:stretch>
        </p:blipFill>
        <p:spPr>
          <a:xfrm>
            <a:off x="3484294" y="4748978"/>
            <a:ext cx="1732947" cy="1298698"/>
          </a:xfrm>
          <a:custGeom>
            <a:avLst/>
            <a:gdLst>
              <a:gd name="connsiteX0" fmla="*/ 0 w 1438910"/>
              <a:gd name="connsiteY0" fmla="*/ 0 h 1078342"/>
              <a:gd name="connsiteX1" fmla="*/ 1438910 w 1438910"/>
              <a:gd name="connsiteY1" fmla="*/ 0 h 1078342"/>
              <a:gd name="connsiteX2" fmla="*/ 1438910 w 1438910"/>
              <a:gd name="connsiteY2" fmla="*/ 1078342 h 1078342"/>
              <a:gd name="connsiteX3" fmla="*/ 0 w 1438910"/>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38910" h="1078342">
                <a:moveTo>
                  <a:pt x="0" y="0"/>
                </a:moveTo>
                <a:lnTo>
                  <a:pt x="1438910" y="0"/>
                </a:lnTo>
                <a:lnTo>
                  <a:pt x="1438910" y="1078342"/>
                </a:lnTo>
                <a:lnTo>
                  <a:pt x="0" y="1078342"/>
                </a:lnTo>
                <a:close/>
              </a:path>
            </a:pathLst>
          </a:custGeom>
        </p:spPr>
      </p:pic>
      <p:pic>
        <p:nvPicPr>
          <p:cNvPr id="38" name="図 37">
            <a:extLst>
              <a:ext uri="{FF2B5EF4-FFF2-40B4-BE49-F238E27FC236}">
                <a16:creationId xmlns:a16="http://schemas.microsoft.com/office/drawing/2014/main" id="{D2009981-13E8-94E6-5C7F-531D836E14B0}"/>
              </a:ext>
            </a:extLst>
          </p:cNvPr>
          <p:cNvPicPr>
            <a:picLocks noChangeAspect="1"/>
          </p:cNvPicPr>
          <p:nvPr/>
        </p:nvPicPr>
        <p:blipFill>
          <a:blip r:embed="rId3"/>
          <a:srcRect l="1003" t="1906" b="1290"/>
          <a:stretch>
            <a:fillRect/>
          </a:stretch>
        </p:blipFill>
        <p:spPr>
          <a:xfrm>
            <a:off x="5368119" y="4741005"/>
            <a:ext cx="1711807" cy="1298698"/>
          </a:xfrm>
          <a:custGeom>
            <a:avLst/>
            <a:gdLst>
              <a:gd name="connsiteX0" fmla="*/ 0 w 1421357"/>
              <a:gd name="connsiteY0" fmla="*/ 0 h 1078342"/>
              <a:gd name="connsiteX1" fmla="*/ 1421357 w 1421357"/>
              <a:gd name="connsiteY1" fmla="*/ 0 h 1078342"/>
              <a:gd name="connsiteX2" fmla="*/ 1421357 w 1421357"/>
              <a:gd name="connsiteY2" fmla="*/ 1078342 h 1078342"/>
              <a:gd name="connsiteX3" fmla="*/ 0 w 1421357"/>
              <a:gd name="connsiteY3" fmla="*/ 1078342 h 1078342"/>
            </a:gdLst>
            <a:ahLst/>
            <a:cxnLst>
              <a:cxn ang="0">
                <a:pos x="connsiteX0" y="connsiteY0"/>
              </a:cxn>
              <a:cxn ang="0">
                <a:pos x="connsiteX1" y="connsiteY1"/>
              </a:cxn>
              <a:cxn ang="0">
                <a:pos x="connsiteX2" y="connsiteY2"/>
              </a:cxn>
              <a:cxn ang="0">
                <a:pos x="connsiteX3" y="connsiteY3"/>
              </a:cxn>
            </a:cxnLst>
            <a:rect l="l" t="t" r="r" b="b"/>
            <a:pathLst>
              <a:path w="1421357" h="1078342">
                <a:moveTo>
                  <a:pt x="0" y="0"/>
                </a:moveTo>
                <a:lnTo>
                  <a:pt x="1421357" y="0"/>
                </a:lnTo>
                <a:lnTo>
                  <a:pt x="1421357" y="1078342"/>
                </a:lnTo>
                <a:lnTo>
                  <a:pt x="0" y="1078342"/>
                </a:lnTo>
                <a:close/>
              </a:path>
            </a:pathLst>
          </a:custGeom>
        </p:spPr>
      </p:pic>
      <p:sp>
        <p:nvSpPr>
          <p:cNvPr id="39" name="コンテンツ プレースホルダ 1">
            <a:extLst>
              <a:ext uri="{FF2B5EF4-FFF2-40B4-BE49-F238E27FC236}">
                <a16:creationId xmlns:a16="http://schemas.microsoft.com/office/drawing/2014/main" id="{6C5A5A56-219F-4CEA-F707-600D9A4F949B}"/>
              </a:ext>
            </a:extLst>
          </p:cNvPr>
          <p:cNvSpPr txBox="1">
            <a:spLocks/>
          </p:cNvSpPr>
          <p:nvPr/>
        </p:nvSpPr>
        <p:spPr>
          <a:xfrm>
            <a:off x="845342" y="6673721"/>
            <a:ext cx="6426991"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保護者様の要望に合わせ、沐浴・シャワーの対応をいたします。その後、寝やすい服へお着替え対応もいたします。</a:t>
            </a:r>
          </a:p>
        </p:txBody>
      </p:sp>
      <p:graphicFrame>
        <p:nvGraphicFramePr>
          <p:cNvPr id="40" name="Group 55">
            <a:extLst>
              <a:ext uri="{FF2B5EF4-FFF2-40B4-BE49-F238E27FC236}">
                <a16:creationId xmlns:a16="http://schemas.microsoft.com/office/drawing/2014/main" id="{9C453A69-32F3-683D-0A95-2663BA261D58}"/>
              </a:ext>
            </a:extLst>
          </p:cNvPr>
          <p:cNvGraphicFramePr>
            <a:graphicFrameLocks noGrp="1"/>
          </p:cNvGraphicFramePr>
          <p:nvPr/>
        </p:nvGraphicFramePr>
        <p:xfrm>
          <a:off x="845341" y="633141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沐浴・シャワーの対応</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r>
                        <a:rPr kumimoji="1" lang="ja-JP" altLang="en-US" sz="1200" b="1" i="0" u="none" strike="noStrike" kern="1200" cap="none" spc="0" normalizeH="0" baseline="0" noProof="0" dirty="0">
                          <a:ln>
                            <a:noFill/>
                          </a:ln>
                          <a:solidFill>
                            <a:schemeClr val="tx1"/>
                          </a:solidFill>
                          <a:effectLst/>
                          <a:highlight>
                            <a:srgbClr val="FFFF00"/>
                          </a:highlight>
                          <a:uLnTx/>
                          <a:uFillTx/>
                          <a:latin typeface="+mj-ea"/>
                          <a:ea typeface="+mn-ea"/>
                          <a:cs typeface="メイリオ" pitchFamily="50" charset="-128"/>
                        </a:rPr>
                        <a:t>必要に応じて</a:t>
                      </a: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正方形/長方形 40">
            <a:extLst>
              <a:ext uri="{FF2B5EF4-FFF2-40B4-BE49-F238E27FC236}">
                <a16:creationId xmlns:a16="http://schemas.microsoft.com/office/drawing/2014/main" id="{822165AB-36FD-5BCC-9802-85315390E616}"/>
              </a:ext>
            </a:extLst>
          </p:cNvPr>
          <p:cNvSpPr/>
          <p:nvPr/>
        </p:nvSpPr>
        <p:spPr bwMode="auto">
          <a:xfrm>
            <a:off x="755649" y="7164020"/>
            <a:ext cx="6516684" cy="83415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42" name="コンテンツ プレースホルダ 1">
            <a:extLst>
              <a:ext uri="{FF2B5EF4-FFF2-40B4-BE49-F238E27FC236}">
                <a16:creationId xmlns:a16="http://schemas.microsoft.com/office/drawing/2014/main" id="{D745FB18-9906-C145-12DA-F71ED60E6E6D}"/>
              </a:ext>
            </a:extLst>
          </p:cNvPr>
          <p:cNvSpPr txBox="1">
            <a:spLocks/>
          </p:cNvSpPr>
          <p:nvPr/>
        </p:nvSpPr>
        <p:spPr>
          <a:xfrm>
            <a:off x="1582505" y="7331581"/>
            <a:ext cx="4952664" cy="413126"/>
          </a:xfrm>
          <a:prstGeom prst="rect">
            <a:avLst/>
          </a:prstGeom>
        </p:spPr>
        <p:txBody>
          <a:bodyPr wrap="square" lIns="0" tIns="0" rIns="0" bIns="0">
            <a:spAutoFit/>
          </a:bodyPr>
          <a:lstStyle/>
          <a:p>
            <a:pPr algn="l">
              <a:lnSpc>
                <a:spcPct val="130000"/>
              </a:lnSpc>
              <a:spcAft>
                <a:spcPts val="600"/>
              </a:spcAft>
              <a:defRPr/>
            </a:pPr>
            <a:r>
              <a:rPr lang="ja-JP" altLang="en-US" sz="1100" kern="0" spc="50" dirty="0">
                <a:effectLst/>
                <a:latin typeface="+mn-ea"/>
                <a:ea typeface="+mn-ea"/>
                <a:cs typeface="Meiryo UI" pitchFamily="50" charset="-128"/>
              </a:rPr>
              <a:t>夕食、シャワー、お着換え対応まで保育園にて完結することにより保護者様の帰宅後、お子さまをすぐに寝かせられ、保護者様自身の時間が作れるようになります。</a:t>
            </a:r>
          </a:p>
        </p:txBody>
      </p:sp>
      <p:sp>
        <p:nvSpPr>
          <p:cNvPr id="9" name="コンテンツ プレースホルダ 1">
            <a:extLst>
              <a:ext uri="{FF2B5EF4-FFF2-40B4-BE49-F238E27FC236}">
                <a16:creationId xmlns:a16="http://schemas.microsoft.com/office/drawing/2014/main" id="{AB207456-A038-DDA0-3B5C-F77E2A089396}"/>
              </a:ext>
            </a:extLst>
          </p:cNvPr>
          <p:cNvSpPr txBox="1">
            <a:spLocks/>
          </p:cNvSpPr>
          <p:nvPr/>
        </p:nvSpPr>
        <p:spPr>
          <a:xfrm>
            <a:off x="4944809" y="6054566"/>
            <a:ext cx="980123"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夕食の一例</a:t>
            </a:r>
          </a:p>
        </p:txBody>
      </p:sp>
    </p:spTree>
    <p:extLst>
      <p:ext uri="{BB962C8B-B14F-4D97-AF65-F5344CB8AC3E}">
        <p14:creationId xmlns:p14="http://schemas.microsoft.com/office/powerpoint/2010/main" val="39918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9817BB7-F7AE-FB26-A513-18F1C0D8C686}"/>
              </a:ext>
            </a:extLst>
          </p:cNvPr>
          <p:cNvSpPr>
            <a:spLocks noGrp="1"/>
          </p:cNvSpPr>
          <p:nvPr>
            <p:ph type="title"/>
          </p:nvPr>
        </p:nvSpPr>
        <p:spPr/>
        <p:txBody>
          <a:bodyPr/>
          <a:lstStyle/>
          <a:p>
            <a:r>
              <a:rPr lang="ja-JP" altLang="en-US" dirty="0"/>
              <a:t>④　特別保育への対応について</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13</a:t>
            </a:fld>
            <a:endParaRPr lang="en-US" altLang="ja-JP" dirty="0"/>
          </a:p>
        </p:txBody>
      </p:sp>
      <p:sp>
        <p:nvSpPr>
          <p:cNvPr id="3" name="テキスト プレースホルダー 2">
            <a:extLst>
              <a:ext uri="{FF2B5EF4-FFF2-40B4-BE49-F238E27FC236}">
                <a16:creationId xmlns:a16="http://schemas.microsoft.com/office/drawing/2014/main" id="{095CF487-E755-714C-ECC5-3AC823D85CA9}"/>
              </a:ext>
            </a:extLst>
          </p:cNvPr>
          <p:cNvSpPr>
            <a:spLocks noGrp="1"/>
          </p:cNvSpPr>
          <p:nvPr>
            <p:ph type="body" sz="quarter" idx="11"/>
          </p:nvPr>
        </p:nvSpPr>
        <p:spPr/>
        <p:txBody>
          <a:bodyPr/>
          <a:lstStyle/>
          <a:p>
            <a:r>
              <a:rPr lang="ja-JP" altLang="en-US" dirty="0"/>
              <a:t>夜間保育に関する考え方について</a:t>
            </a:r>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2766306939"/>
              </p:ext>
            </p:extLst>
          </p:nvPr>
        </p:nvGraphicFramePr>
        <p:xfrm>
          <a:off x="747304" y="98404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47305" y="1355736"/>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国の配置基準に従い、</a:t>
            </a:r>
            <a:r>
              <a:rPr lang="ja-JP" altLang="en-US" sz="1100" b="1" kern="0" spc="50" dirty="0">
                <a:solidFill>
                  <a:schemeClr val="accent6"/>
                </a:solidFill>
                <a:effectLst/>
                <a:latin typeface="+mn-ea"/>
                <a:ea typeface="+mn-ea"/>
                <a:cs typeface="Meiryo UI" pitchFamily="50" charset="-128"/>
              </a:rPr>
              <a:t>ご利用が</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名でも保育士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で保育いたします。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元々夜間保育のお預かりがある日であれば、追加の利用予約にも柔軟に対応いたします。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夜間保育では、お子さまの生活リズムを崩さないように配慮した保育をいたします。</a:t>
            </a:r>
          </a:p>
        </p:txBody>
      </p:sp>
      <p:graphicFrame>
        <p:nvGraphicFramePr>
          <p:cNvPr id="10" name="表 9">
            <a:extLst>
              <a:ext uri="{FF2B5EF4-FFF2-40B4-BE49-F238E27FC236}">
                <a16:creationId xmlns:a16="http://schemas.microsoft.com/office/drawing/2014/main" id="{FF0BC067-0A64-59D6-B8B0-62B377AF7D81}"/>
              </a:ext>
            </a:extLst>
          </p:cNvPr>
          <p:cNvGraphicFramePr>
            <a:graphicFrameLocks noGrp="1"/>
          </p:cNvGraphicFramePr>
          <p:nvPr>
            <p:extLst>
              <p:ext uri="{D42A27DB-BD31-4B8C-83A1-F6EECF244321}">
                <p14:modId xmlns:p14="http://schemas.microsoft.com/office/powerpoint/2010/main" val="546331096"/>
              </p:ext>
            </p:extLst>
          </p:nvPr>
        </p:nvGraphicFramePr>
        <p:xfrm>
          <a:off x="747303" y="2334133"/>
          <a:ext cx="6516687" cy="3233790"/>
        </p:xfrm>
        <a:graphic>
          <a:graphicData uri="http://schemas.openxmlformats.org/drawingml/2006/table">
            <a:tbl>
              <a:tblPr firstRow="1" firstCol="1" bandRow="1">
                <a:tableStyleId>{5C22544A-7EE6-4342-B048-85BDC9FD1C3A}</a:tableStyleId>
              </a:tblPr>
              <a:tblGrid>
                <a:gridCol w="567691">
                  <a:extLst>
                    <a:ext uri="{9D8B030D-6E8A-4147-A177-3AD203B41FA5}">
                      <a16:colId xmlns:a16="http://schemas.microsoft.com/office/drawing/2014/main" val="2574897495"/>
                    </a:ext>
                  </a:extLst>
                </a:gridCol>
                <a:gridCol w="3243345">
                  <a:extLst>
                    <a:ext uri="{9D8B030D-6E8A-4147-A177-3AD203B41FA5}">
                      <a16:colId xmlns:a16="http://schemas.microsoft.com/office/drawing/2014/main" val="2767289182"/>
                    </a:ext>
                  </a:extLst>
                </a:gridCol>
                <a:gridCol w="2705651">
                  <a:extLst>
                    <a:ext uri="{9D8B030D-6E8A-4147-A177-3AD203B41FA5}">
                      <a16:colId xmlns:a16="http://schemas.microsoft.com/office/drawing/2014/main" val="2920533651"/>
                    </a:ext>
                  </a:extLst>
                </a:gridCol>
              </a:tblGrid>
              <a:tr h="216939">
                <a:tc>
                  <a:txBody>
                    <a:bodyPr/>
                    <a:lstStyle/>
                    <a:p>
                      <a:pPr algn="ctr"/>
                      <a:r>
                        <a:rPr lang="ja-JP" sz="1050" kern="100" dirty="0">
                          <a:effectLst/>
                          <a:latin typeface="+mj-ea"/>
                          <a:ea typeface="+mj-ea"/>
                        </a:rPr>
                        <a:t>時間</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latin typeface="+mj-ea"/>
                          <a:ea typeface="+mj-ea"/>
                        </a:rPr>
                        <a:t>0</a:t>
                      </a:r>
                      <a:r>
                        <a:rPr lang="ja-JP" sz="1050" kern="100">
                          <a:effectLst/>
                          <a:latin typeface="+mj-ea"/>
                          <a:ea typeface="+mj-ea"/>
                        </a:rPr>
                        <a:t>歳児～</a:t>
                      </a:r>
                      <a:r>
                        <a:rPr lang="en-US" sz="1050" kern="100" dirty="0">
                          <a:effectLst/>
                          <a:latin typeface="+mj-ea"/>
                          <a:ea typeface="+mj-ea"/>
                        </a:rPr>
                        <a:t>5</a:t>
                      </a:r>
                      <a:r>
                        <a:rPr lang="ja-JP" sz="1050" kern="100">
                          <a:effectLst/>
                          <a:latin typeface="+mj-ea"/>
                          <a:ea typeface="+mj-ea"/>
                        </a:rPr>
                        <a:t>歳児</a:t>
                      </a:r>
                      <a:endParaRPr lang="ja-JP" sz="1600" kern="10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a:effectLst/>
                          <a:latin typeface="+mj-ea"/>
                          <a:ea typeface="+mj-ea"/>
                        </a:rPr>
                        <a:t>保育士</a:t>
                      </a:r>
                      <a:r>
                        <a:rPr lang="ja-JP" sz="1050" kern="100">
                          <a:effectLst/>
                          <a:latin typeface="+mj-ea"/>
                          <a:ea typeface="+mj-ea"/>
                        </a:rPr>
                        <a:t>の</a:t>
                      </a:r>
                      <a:r>
                        <a:rPr lang="ja-JP" sz="1050" kern="100" dirty="0">
                          <a:effectLst/>
                          <a:latin typeface="+mj-ea"/>
                          <a:ea typeface="+mj-ea"/>
                        </a:rPr>
                        <a:t>役割</a:t>
                      </a:r>
                      <a:endParaRPr lang="ja-JP" sz="1600" kern="100" dirty="0">
                        <a:effectLst/>
                        <a:latin typeface="+mj-ea"/>
                        <a:ea typeface="+mj-ea"/>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187272921"/>
                  </a:ext>
                </a:extLst>
              </a:tr>
              <a:tr h="600629">
                <a:tc>
                  <a:txBody>
                    <a:bodyPr/>
                    <a:lstStyle/>
                    <a:p>
                      <a:pPr algn="ctr">
                        <a:lnSpc>
                          <a:spcPts val="1200"/>
                        </a:lnSpc>
                      </a:pPr>
                      <a:r>
                        <a:rPr lang="en-US" sz="950" b="0" kern="100" dirty="0">
                          <a:solidFill>
                            <a:schemeClr val="tx1"/>
                          </a:solidFill>
                          <a:effectLst/>
                          <a:latin typeface="+mj-ea"/>
                          <a:ea typeface="+mj-ea"/>
                        </a:rPr>
                        <a:t>16:00</a:t>
                      </a:r>
                    </a:p>
                    <a:p>
                      <a:pPr marL="0" marR="0" lvl="0" indent="0" algn="ctr" defTabSz="1007943" rtl="0" eaLnBrk="1" fontAlgn="auto" latinLnBrk="0" hangingPunct="1">
                        <a:lnSpc>
                          <a:spcPts val="1200"/>
                        </a:lnSpc>
                        <a:spcBef>
                          <a:spcPts val="0"/>
                        </a:spcBef>
                        <a:spcAft>
                          <a:spcPts val="0"/>
                        </a:spcAft>
                        <a:buClrTx/>
                        <a:buSzTx/>
                        <a:buFontTx/>
                        <a:buNone/>
                        <a:tabLst/>
                        <a:defRPr/>
                      </a:pPr>
                      <a:r>
                        <a:rPr kumimoji="1" lang="ja-JP" altLang="ja-JP" sz="950" b="0" kern="100">
                          <a:solidFill>
                            <a:schemeClr val="tx1"/>
                          </a:solidFill>
                          <a:effectLst/>
                          <a:latin typeface="+mj-ea"/>
                          <a:ea typeface="+mn-ea"/>
                          <a:cs typeface="+mn-cs"/>
                        </a:rPr>
                        <a:t>｜</a:t>
                      </a:r>
                      <a:endParaRPr lang="ja-JP" sz="950" b="0" kern="100">
                        <a:solidFill>
                          <a:schemeClr val="tx1"/>
                        </a:solidFill>
                        <a:effectLst/>
                        <a:latin typeface="+mj-ea"/>
                        <a:ea typeface="+mj-ea"/>
                      </a:endParaRPr>
                    </a:p>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各年齢別クラスでの自発的な活動</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の成長と安全に気を付けながら一緒に遊ぶ</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49424"/>
                  </a:ext>
                </a:extLst>
              </a:tr>
              <a:tr h="640762">
                <a:tc>
                  <a:txBody>
                    <a:bodyPr/>
                    <a:lstStyle/>
                    <a:p>
                      <a:pPr algn="ctr">
                        <a:lnSpc>
                          <a:spcPts val="1200"/>
                        </a:lnSpc>
                      </a:pPr>
                      <a:r>
                        <a:rPr lang="en-US" sz="950" b="0" kern="100" dirty="0">
                          <a:solidFill>
                            <a:schemeClr val="tx1"/>
                          </a:solidFill>
                          <a:effectLst/>
                          <a:latin typeface="+mj-ea"/>
                          <a:ea typeface="+mj-ea"/>
                        </a:rPr>
                        <a:t>18:00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夕食</a:t>
                      </a:r>
                    </a:p>
                    <a:p>
                      <a:pPr marL="88900" indent="-88900" algn="l">
                        <a:lnSpc>
                          <a:spcPts val="1200"/>
                        </a:lnSpc>
                        <a:buFont typeface="Arial" panose="020B0604020202020204" pitchFamily="34" charset="0"/>
                        <a:buChar char="•"/>
                        <a:tabLst/>
                      </a:pPr>
                      <a:r>
                        <a:rPr lang="ja-JP" sz="950" kern="100" dirty="0">
                          <a:effectLst/>
                          <a:latin typeface="+mj-ea"/>
                          <a:ea typeface="+mj-ea"/>
                        </a:rPr>
                        <a:t>歯磨き</a:t>
                      </a:r>
                    </a:p>
                    <a:p>
                      <a:pPr marL="88900" indent="-88900" algn="l">
                        <a:lnSpc>
                          <a:spcPts val="1200"/>
                        </a:lnSpc>
                        <a:buFont typeface="Arial" panose="020B0604020202020204" pitchFamily="34" charset="0"/>
                        <a:buChar char="•"/>
                        <a:tabLst/>
                      </a:pPr>
                      <a:r>
                        <a:rPr lang="ja-JP" sz="950" kern="100" dirty="0">
                          <a:effectLst/>
                          <a:latin typeface="+mj-ea"/>
                          <a:ea typeface="+mj-ea"/>
                        </a:rPr>
                        <a:t>おむつの交換</a:t>
                      </a:r>
                      <a:r>
                        <a:rPr lang="en-US" sz="950" kern="100" dirty="0">
                          <a:effectLst/>
                          <a:latin typeface="+mj-ea"/>
                          <a:ea typeface="+mj-ea"/>
                        </a:rPr>
                        <a:t>/</a:t>
                      </a:r>
                      <a:r>
                        <a:rPr lang="ja-JP" sz="950" kern="100" dirty="0">
                          <a:effectLst/>
                          <a:latin typeface="+mj-ea"/>
                          <a:ea typeface="+mj-ea"/>
                        </a:rPr>
                        <a:t>着替え</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夕食準備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115131"/>
                  </a:ext>
                </a:extLst>
              </a:tr>
              <a:tr h="600629">
                <a:tc>
                  <a:txBody>
                    <a:bodyPr/>
                    <a:lstStyle/>
                    <a:p>
                      <a:pPr algn="ctr">
                        <a:lnSpc>
                          <a:spcPts val="1200"/>
                        </a:lnSpc>
                      </a:pPr>
                      <a:r>
                        <a:rPr lang="en-US" sz="950" b="0" kern="100" dirty="0">
                          <a:solidFill>
                            <a:schemeClr val="tx1"/>
                          </a:solidFill>
                          <a:effectLst/>
                          <a:latin typeface="+mj-ea"/>
                          <a:ea typeface="+mj-ea"/>
                        </a:rPr>
                        <a:t>19:30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就寝</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sz="950" kern="100" dirty="0">
                          <a:effectLst/>
                          <a:latin typeface="+mj-ea"/>
                          <a:ea typeface="+mj-ea"/>
                        </a:rPr>
                        <a:t>布団の準備</a:t>
                      </a:r>
                    </a:p>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が寝付くよう絵本の読み聞かせ</a:t>
                      </a:r>
                    </a:p>
                    <a:p>
                      <a:pPr marL="88900" indent="-88900" algn="l">
                        <a:lnSpc>
                          <a:spcPts val="1200"/>
                        </a:lnSpc>
                        <a:buFont typeface="Arial" panose="020B0604020202020204" pitchFamily="34" charset="0"/>
                        <a:buChar char="•"/>
                        <a:tabLst/>
                      </a:pPr>
                      <a:r>
                        <a:rPr lang="ja-JP" sz="950" kern="100" dirty="0">
                          <a:effectLst/>
                          <a:latin typeface="+mj-ea"/>
                          <a:ea typeface="+mj-ea"/>
                        </a:rPr>
                        <a:t>就寝中のブレスチェック</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68678"/>
                  </a:ext>
                </a:extLst>
              </a:tr>
              <a:tr h="600629">
                <a:tc>
                  <a:txBody>
                    <a:bodyPr/>
                    <a:lstStyle/>
                    <a:p>
                      <a:pPr algn="ctr">
                        <a:lnSpc>
                          <a:spcPts val="1200"/>
                        </a:lnSpc>
                      </a:pPr>
                      <a:r>
                        <a:rPr lang="en-US" sz="950" b="0" kern="100" dirty="0">
                          <a:solidFill>
                            <a:schemeClr val="tx1"/>
                          </a:solidFill>
                          <a:effectLst/>
                          <a:latin typeface="+mj-ea"/>
                          <a:ea typeface="+mj-ea"/>
                        </a:rPr>
                        <a:t>6:30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sz="950" kern="100">
                          <a:effectLst/>
                          <a:latin typeface="+mj-ea"/>
                          <a:ea typeface="+mj-ea"/>
                        </a:rPr>
                        <a:t>朝食</a:t>
                      </a:r>
                    </a:p>
                    <a:p>
                      <a:pPr marL="88900" indent="-88900" algn="l">
                        <a:lnSpc>
                          <a:spcPts val="1200"/>
                        </a:lnSpc>
                        <a:buFont typeface="Arial" panose="020B0604020202020204" pitchFamily="34" charset="0"/>
                        <a:buChar char="•"/>
                        <a:tabLst/>
                      </a:pPr>
                      <a:r>
                        <a:rPr lang="ja-JP" sz="950" kern="100">
                          <a:effectLst/>
                          <a:latin typeface="+mj-ea"/>
                          <a:ea typeface="+mj-ea"/>
                        </a:rPr>
                        <a:t>歯磨き</a:t>
                      </a:r>
                    </a:p>
                    <a:p>
                      <a:pPr marL="88900" indent="-88900" algn="l">
                        <a:lnSpc>
                          <a:spcPts val="1200"/>
                        </a:lnSpc>
                        <a:buFont typeface="Arial" panose="020B0604020202020204" pitchFamily="34" charset="0"/>
                        <a:buChar char="•"/>
                        <a:tabLst/>
                      </a:pPr>
                      <a:r>
                        <a:rPr lang="ja-JP" sz="950" kern="100">
                          <a:effectLst/>
                          <a:latin typeface="+mj-ea"/>
                          <a:ea typeface="+mj-ea"/>
                        </a:rPr>
                        <a:t>おむつの交換</a:t>
                      </a:r>
                      <a:r>
                        <a:rPr lang="en-US" sz="950" kern="100" dirty="0">
                          <a:effectLst/>
                          <a:latin typeface="+mj-ea"/>
                          <a:ea typeface="+mj-ea"/>
                        </a:rPr>
                        <a:t>/</a:t>
                      </a:r>
                      <a:r>
                        <a:rPr lang="ja-JP" sz="950" kern="100">
                          <a:effectLst/>
                          <a:latin typeface="+mj-ea"/>
                          <a:ea typeface="+mj-ea"/>
                        </a:rPr>
                        <a:t>着替え</a:t>
                      </a:r>
                      <a:endParaRPr lang="ja-JP" sz="950" kern="10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の排泄</a:t>
                      </a:r>
                    </a:p>
                    <a:p>
                      <a:pPr marL="88900" indent="-88900" algn="l">
                        <a:lnSpc>
                          <a:spcPts val="1200"/>
                        </a:lnSpc>
                        <a:buFont typeface="Arial" panose="020B0604020202020204" pitchFamily="34" charset="0"/>
                        <a:buChar char="•"/>
                        <a:tabLst/>
                      </a:pPr>
                      <a:r>
                        <a:rPr lang="ja-JP" sz="950" kern="100" dirty="0">
                          <a:effectLst/>
                          <a:latin typeface="+mj-ea"/>
                          <a:ea typeface="+mj-ea"/>
                        </a:rPr>
                        <a:t>手洗い介助</a:t>
                      </a:r>
                    </a:p>
                    <a:p>
                      <a:pPr marL="88900" indent="-88900" algn="l">
                        <a:lnSpc>
                          <a:spcPts val="1200"/>
                        </a:lnSpc>
                        <a:buFont typeface="Arial" panose="020B0604020202020204" pitchFamily="34" charset="0"/>
                        <a:buChar char="•"/>
                        <a:tabLst/>
                      </a:pPr>
                      <a:r>
                        <a:rPr lang="ja-JP" sz="950" kern="100" dirty="0">
                          <a:effectLst/>
                          <a:latin typeface="+mj-ea"/>
                          <a:ea typeface="+mj-ea"/>
                        </a:rPr>
                        <a:t>朝食準備</a:t>
                      </a:r>
                      <a:r>
                        <a:rPr lang="en-US" sz="950" kern="100" dirty="0">
                          <a:effectLst/>
                          <a:latin typeface="+mj-ea"/>
                          <a:ea typeface="+mj-ea"/>
                        </a:rPr>
                        <a:t>/</a:t>
                      </a:r>
                      <a:r>
                        <a:rPr lang="ja-JP" sz="950" kern="100" dirty="0">
                          <a:effectLst/>
                          <a:latin typeface="+mj-ea"/>
                          <a:ea typeface="+mj-ea"/>
                        </a:rPr>
                        <a:t>配膳</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736051"/>
                  </a:ext>
                </a:extLst>
              </a:tr>
              <a:tr h="574202">
                <a:tc>
                  <a:txBody>
                    <a:bodyPr/>
                    <a:lstStyle/>
                    <a:p>
                      <a:pPr algn="ctr">
                        <a:lnSpc>
                          <a:spcPts val="1200"/>
                        </a:lnSpc>
                      </a:pPr>
                      <a:r>
                        <a:rPr lang="en-US" sz="950" b="0" kern="100" dirty="0">
                          <a:solidFill>
                            <a:schemeClr val="tx1"/>
                          </a:solidFill>
                          <a:effectLst/>
                          <a:latin typeface="+mj-ea"/>
                          <a:ea typeface="+mj-ea"/>
                        </a:rPr>
                        <a:t>7:30</a:t>
                      </a:r>
                      <a:endParaRPr lang="ja-JP" sz="950" b="0" kern="100">
                        <a:solidFill>
                          <a:schemeClr val="tx1"/>
                        </a:solidFill>
                        <a:effectLst/>
                        <a:latin typeface="+mj-ea"/>
                        <a:ea typeface="+mj-ea"/>
                      </a:endParaRPr>
                    </a:p>
                    <a:p>
                      <a:pPr algn="ctr">
                        <a:lnSpc>
                          <a:spcPts val="1200"/>
                        </a:lnSpc>
                      </a:pPr>
                      <a:r>
                        <a:rPr lang="ja-JP" sz="950" b="0" kern="100">
                          <a:solidFill>
                            <a:schemeClr val="tx1"/>
                          </a:solidFill>
                          <a:effectLst/>
                          <a:latin typeface="+mj-ea"/>
                          <a:ea typeface="+mj-ea"/>
                        </a:rPr>
                        <a:t>｜</a:t>
                      </a:r>
                    </a:p>
                    <a:p>
                      <a:pPr algn="ctr">
                        <a:lnSpc>
                          <a:spcPts val="1200"/>
                        </a:lnSpc>
                      </a:pPr>
                      <a:r>
                        <a:rPr lang="en-US" sz="950" b="0" kern="100" dirty="0">
                          <a:solidFill>
                            <a:schemeClr val="tx1"/>
                          </a:solidFill>
                          <a:effectLst/>
                          <a:latin typeface="+mj-ea"/>
                          <a:ea typeface="+mj-ea"/>
                        </a:rPr>
                        <a:t>9:30</a:t>
                      </a:r>
                      <a:endParaRPr lang="ja-JP" sz="950" b="0" kern="100">
                        <a:solidFill>
                          <a:schemeClr val="tx1"/>
                        </a:solidFill>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通常保育</a:t>
                      </a:r>
                      <a:r>
                        <a:rPr lang="ja-JP" sz="950" kern="100" dirty="0">
                          <a:effectLst/>
                          <a:latin typeface="+mj-ea"/>
                          <a:ea typeface="+mj-ea"/>
                        </a:rPr>
                        <a:t>の</a:t>
                      </a:r>
                      <a:r>
                        <a:rPr lang="ja-JP" altLang="en-US" sz="950" kern="100" dirty="0">
                          <a:effectLst/>
                          <a:latin typeface="+mj-ea"/>
                          <a:ea typeface="+mj-ea"/>
                        </a:rPr>
                        <a:t>子ども</a:t>
                      </a:r>
                      <a:r>
                        <a:rPr lang="ja-JP" sz="950" kern="100" dirty="0">
                          <a:effectLst/>
                          <a:latin typeface="+mj-ea"/>
                          <a:ea typeface="+mj-ea"/>
                        </a:rPr>
                        <a:t>と合わせて活動しながらお迎えを待つ</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88900" indent="-88900" algn="l">
                        <a:lnSpc>
                          <a:spcPts val="1200"/>
                        </a:lnSpc>
                        <a:buFont typeface="Arial" panose="020B0604020202020204" pitchFamily="34" charset="0"/>
                        <a:buChar char="•"/>
                        <a:tabLst/>
                      </a:pPr>
                      <a:r>
                        <a:rPr lang="ja-JP" altLang="en-US" sz="950" kern="100" dirty="0">
                          <a:effectLst/>
                          <a:latin typeface="+mj-ea"/>
                          <a:ea typeface="+mj-ea"/>
                        </a:rPr>
                        <a:t>子ども</a:t>
                      </a:r>
                      <a:r>
                        <a:rPr lang="ja-JP" sz="950" kern="100" dirty="0">
                          <a:effectLst/>
                          <a:latin typeface="+mj-ea"/>
                          <a:ea typeface="+mj-ea"/>
                        </a:rPr>
                        <a:t>自ら遊ぶ手段を選び自主性を育む</a:t>
                      </a:r>
                      <a:endParaRPr lang="ja-JP" sz="950" kern="100" dirty="0">
                        <a:effectLst/>
                        <a:latin typeface="+mj-ea"/>
                        <a:ea typeface="+mj-ea"/>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870316"/>
                  </a:ext>
                </a:extLst>
              </a:tr>
            </a:tbl>
          </a:graphicData>
        </a:graphic>
      </p:graphicFrame>
      <p:graphicFrame>
        <p:nvGraphicFramePr>
          <p:cNvPr id="14" name="Group 55">
            <a:extLst>
              <a:ext uri="{FF2B5EF4-FFF2-40B4-BE49-F238E27FC236}">
                <a16:creationId xmlns:a16="http://schemas.microsoft.com/office/drawing/2014/main" id="{0B08D4F0-EBF1-CBB6-41FA-D834D3EC0E70}"/>
              </a:ext>
            </a:extLst>
          </p:cNvPr>
          <p:cNvGraphicFramePr>
            <a:graphicFrameLocks noGrp="1"/>
          </p:cNvGraphicFramePr>
          <p:nvPr>
            <p:extLst>
              <p:ext uri="{D42A27DB-BD31-4B8C-83A1-F6EECF244321}">
                <p14:modId xmlns:p14="http://schemas.microsoft.com/office/powerpoint/2010/main" val="2347147756"/>
              </p:ext>
            </p:extLst>
          </p:nvPr>
        </p:nvGraphicFramePr>
        <p:xfrm>
          <a:off x="747304" y="60898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一時保育に関する考え方について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36CBCA09-8CF8-6D55-A868-9C83333DD55E}"/>
              </a:ext>
            </a:extLst>
          </p:cNvPr>
          <p:cNvSpPr txBox="1">
            <a:spLocks/>
          </p:cNvSpPr>
          <p:nvPr/>
        </p:nvSpPr>
        <p:spPr>
          <a:xfrm>
            <a:off x="747305" y="6461548"/>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月極利用のお子さま同様、入園書類を添えて申込を行います。月極のお子さまと同じ情報を把握する事で利用頻度関係なく安全な保育が可能になります。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一時保育においても通常の日中保育と同様に、お子さまの安全、発育を考慮した保育を行ってまいります。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spTree>
    <p:extLst>
      <p:ext uri="{BB962C8B-B14F-4D97-AF65-F5344CB8AC3E}">
        <p14:creationId xmlns:p14="http://schemas.microsoft.com/office/powerpoint/2010/main" val="77027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A0B9905-679C-CD00-AA45-9EFF7949C964}"/>
              </a:ext>
            </a:extLst>
          </p:cNvPr>
          <p:cNvSpPr>
            <a:spLocks noGrp="1"/>
          </p:cNvSpPr>
          <p:nvPr>
            <p:ph type="title"/>
          </p:nvPr>
        </p:nvSpPr>
        <p:spPr/>
        <p:txBody>
          <a:bodyPr/>
          <a:lstStyle/>
          <a:p>
            <a:r>
              <a:rPr lang="ja-JP" altLang="en-US" dirty="0"/>
              <a:t>④　特別保育への対応について</a:t>
            </a:r>
          </a:p>
        </p:txBody>
      </p:sp>
      <p:sp>
        <p:nvSpPr>
          <p:cNvPr id="2" name="スライド番号プレースホルダー 1">
            <a:extLst>
              <a:ext uri="{FF2B5EF4-FFF2-40B4-BE49-F238E27FC236}">
                <a16:creationId xmlns:a16="http://schemas.microsoft.com/office/drawing/2014/main" id="{9D281539-873B-582F-E4B6-E38B2B68C53A}"/>
              </a:ext>
            </a:extLst>
          </p:cNvPr>
          <p:cNvSpPr>
            <a:spLocks noGrp="1"/>
          </p:cNvSpPr>
          <p:nvPr>
            <p:ph type="sldNum" sz="quarter" idx="10"/>
          </p:nvPr>
        </p:nvSpPr>
        <p:spPr/>
        <p:txBody>
          <a:bodyPr/>
          <a:lstStyle/>
          <a:p>
            <a:pPr>
              <a:defRPr/>
            </a:pPr>
            <a:fld id="{241ED152-6EA1-4D9A-823A-1E4C1B586740}" type="slidenum">
              <a:rPr lang="en-US" altLang="ja-JP" smtClean="0"/>
              <a:pPr>
                <a:defRPr/>
              </a:pPr>
              <a:t>14</a:t>
            </a:fld>
            <a:endParaRPr lang="en-US" altLang="ja-JP" dirty="0"/>
          </a:p>
        </p:txBody>
      </p:sp>
      <p:sp>
        <p:nvSpPr>
          <p:cNvPr id="4" name="テキスト プレースホルダー 3">
            <a:extLst>
              <a:ext uri="{FF2B5EF4-FFF2-40B4-BE49-F238E27FC236}">
                <a16:creationId xmlns:a16="http://schemas.microsoft.com/office/drawing/2014/main" id="{0323B8A5-4372-D458-A179-A096940E2589}"/>
              </a:ext>
            </a:extLst>
          </p:cNvPr>
          <p:cNvSpPr>
            <a:spLocks noGrp="1"/>
          </p:cNvSpPr>
          <p:nvPr>
            <p:ph type="body" sz="quarter" idx="11"/>
          </p:nvPr>
        </p:nvSpPr>
        <p:spPr/>
        <p:txBody>
          <a:bodyPr/>
          <a:lstStyle/>
          <a:p>
            <a:r>
              <a:rPr lang="ja-JP" altLang="en-US" dirty="0"/>
              <a:t>病児保育に関する考え方</a:t>
            </a:r>
          </a:p>
        </p:txBody>
      </p:sp>
      <p:graphicFrame>
        <p:nvGraphicFramePr>
          <p:cNvPr id="197" name="Group 55">
            <a:extLst>
              <a:ext uri="{FF2B5EF4-FFF2-40B4-BE49-F238E27FC236}">
                <a16:creationId xmlns:a16="http://schemas.microsoft.com/office/drawing/2014/main" id="{863BA709-AB1B-842B-783B-AAA4CD9EF4EC}"/>
              </a:ext>
            </a:extLst>
          </p:cNvPr>
          <p:cNvGraphicFramePr>
            <a:graphicFrameLocks noGrp="1"/>
          </p:cNvGraphicFramePr>
          <p:nvPr>
            <p:extLst>
              <p:ext uri="{D42A27DB-BD31-4B8C-83A1-F6EECF244321}">
                <p14:modId xmlns:p14="http://schemas.microsoft.com/office/powerpoint/2010/main" val="2968659974"/>
              </p:ext>
            </p:extLst>
          </p:nvPr>
        </p:nvGraphicFramePr>
        <p:xfrm>
          <a:off x="637644" y="561357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7E5AFA04-5AE4-E3C1-F000-D79FE479AD43}"/>
              </a:ext>
            </a:extLst>
          </p:cNvPr>
          <p:cNvSpPr txBox="1">
            <a:spLocks/>
          </p:cNvSpPr>
          <p:nvPr/>
        </p:nvSpPr>
        <p:spPr>
          <a:xfrm>
            <a:off x="684212" y="5989497"/>
            <a:ext cx="6516688" cy="3460114"/>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熱が出ている子どもをはじめとして、病児は基本的には屋外遊びは行いません。</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室内での長時間は、子どもにとってストレスがたまったり、気分転換が図れなかったりしますので、</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遊びの中に</a:t>
            </a:r>
            <a:r>
              <a:rPr lang="ja-JP" altLang="en-US" sz="1100" b="1" kern="0" spc="50" dirty="0">
                <a:solidFill>
                  <a:schemeClr val="accent6"/>
                </a:solidFill>
                <a:effectLst/>
                <a:latin typeface="+mn-ea"/>
                <a:ea typeface="+mn-ea"/>
                <a:cs typeface="Meiryo UI" pitchFamily="50" charset="-128"/>
              </a:rPr>
              <a:t>「楽しい」</a:t>
            </a:r>
            <a:r>
              <a:rPr lang="ja-JP" altLang="en-US" sz="1100" kern="0" spc="50" dirty="0">
                <a:effectLst/>
                <a:latin typeface="+mn-ea"/>
                <a:ea typeface="+mn-ea"/>
                <a:cs typeface="Meiryo UI" pitchFamily="50" charset="-128"/>
              </a:rPr>
              <a:t>と感じる要素があり、その気持ちが続く保育が必要になります。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病児保育の</a:t>
            </a:r>
            <a:r>
              <a:rPr lang="ja-JP" altLang="en-US" sz="1100" b="1" kern="0" spc="50" dirty="0">
                <a:solidFill>
                  <a:schemeClr val="accent6"/>
                </a:solidFill>
                <a:effectLst/>
                <a:latin typeface="+mn-ea"/>
                <a:ea typeface="+mn-ea"/>
                <a:cs typeface="Meiryo UI" pitchFamily="50" charset="-128"/>
              </a:rPr>
              <a:t>受付時間</a:t>
            </a:r>
            <a:r>
              <a:rPr lang="ja-JP" altLang="en-US" sz="1100" kern="0" spc="50" dirty="0">
                <a:effectLst/>
                <a:latin typeface="+mn-ea"/>
                <a:ea typeface="+mn-ea"/>
                <a:cs typeface="Meiryo UI" pitchFamily="50" charset="-128"/>
              </a:rPr>
              <a:t>は</a:t>
            </a:r>
            <a:r>
              <a:rPr lang="ja-JP" altLang="en-US" sz="1100" b="1" kern="0" spc="50" dirty="0">
                <a:solidFill>
                  <a:schemeClr val="accent6"/>
                </a:solidFill>
                <a:effectLst/>
                <a:latin typeface="+mn-ea"/>
                <a:ea typeface="+mn-ea"/>
                <a:cs typeface="Meiryo UI" pitchFamily="50" charset="-128"/>
              </a:rPr>
              <a:t>前日</a:t>
            </a:r>
            <a:r>
              <a:rPr lang="en-US" altLang="ja-JP" sz="1100" b="1" kern="0" spc="50" dirty="0">
                <a:solidFill>
                  <a:schemeClr val="accent6"/>
                </a:solidFill>
                <a:effectLst/>
                <a:latin typeface="+mn-ea"/>
                <a:ea typeface="+mn-ea"/>
                <a:cs typeface="Meiryo UI" pitchFamily="50" charset="-128"/>
              </a:rPr>
              <a:t>18</a:t>
            </a:r>
            <a:r>
              <a:rPr lang="ja-JP" altLang="en-US" sz="1100" b="1" kern="0" spc="50" dirty="0">
                <a:solidFill>
                  <a:schemeClr val="accent6"/>
                </a:solidFill>
                <a:effectLst/>
                <a:latin typeface="+mn-ea"/>
                <a:ea typeface="+mn-ea"/>
                <a:cs typeface="Meiryo UI" pitchFamily="50" charset="-128"/>
              </a:rPr>
              <a:t>時までもしくは当日</a:t>
            </a:r>
            <a:r>
              <a:rPr lang="en-US" altLang="ja-JP" sz="1100" b="1" kern="0" spc="50" dirty="0">
                <a:solidFill>
                  <a:schemeClr val="accent6"/>
                </a:solidFill>
                <a:effectLst/>
                <a:latin typeface="+mn-ea"/>
                <a:ea typeface="+mn-ea"/>
                <a:cs typeface="Meiryo UI" pitchFamily="50" charset="-128"/>
              </a:rPr>
              <a:t>12</a:t>
            </a:r>
            <a:r>
              <a:rPr lang="ja-JP" altLang="en-US" sz="1100" b="1" kern="0" spc="50" dirty="0">
                <a:solidFill>
                  <a:schemeClr val="accent6"/>
                </a:solidFill>
                <a:effectLst/>
                <a:latin typeface="+mn-ea"/>
                <a:ea typeface="+mn-ea"/>
                <a:cs typeface="Meiryo UI" pitchFamily="50" charset="-128"/>
              </a:rPr>
              <a:t>時まで</a:t>
            </a:r>
            <a:r>
              <a:rPr lang="ja-JP" altLang="en-US" sz="1100" kern="0" spc="50" dirty="0">
                <a:effectLst/>
                <a:latin typeface="+mn-ea"/>
                <a:ea typeface="+mn-ea"/>
                <a:cs typeface="Meiryo UI" pitchFamily="50" charset="-128"/>
              </a:rPr>
              <a:t>とさせていただきます。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病後児保育室では、室内で一人または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少人数で過ごすため画一的な保育ではなく、</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「自分がやりたい遊びを存分にできる」</a:t>
            </a:r>
            <a:r>
              <a:rPr lang="ja-JP" altLang="en-US" sz="1100" kern="0" spc="50" dirty="0">
                <a:effectLst/>
                <a:latin typeface="+mn-ea"/>
                <a:ea typeface="+mn-ea"/>
                <a:cs typeface="Meiryo UI" pitchFamily="50" charset="-128"/>
              </a:rPr>
              <a:t>保育、</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自由遊びを中心とした静の保育が最適です。</a:t>
            </a: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5A094764-AD9F-965A-9D12-A8D832F257BF}"/>
              </a:ext>
            </a:extLst>
          </p:cNvPr>
          <p:cNvGraphicFramePr>
            <a:graphicFrameLocks noGrp="1"/>
          </p:cNvGraphicFramePr>
          <p:nvPr>
            <p:extLst>
              <p:ext uri="{D42A27DB-BD31-4B8C-83A1-F6EECF244321}">
                <p14:modId xmlns:p14="http://schemas.microsoft.com/office/powerpoint/2010/main" val="1431866514"/>
              </p:ext>
            </p:extLst>
          </p:nvPr>
        </p:nvGraphicFramePr>
        <p:xfrm>
          <a:off x="667277" y="102081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病児保育に関する考え方について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F952361-A779-BBAE-E0EB-724C5071E15C}"/>
              </a:ext>
            </a:extLst>
          </p:cNvPr>
          <p:cNvSpPr txBox="1">
            <a:spLocks/>
          </p:cNvSpPr>
          <p:nvPr/>
        </p:nvSpPr>
        <p:spPr>
          <a:xfrm>
            <a:off x="692678" y="1379809"/>
            <a:ext cx="6516688" cy="404335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61</a:t>
            </a:r>
            <a:r>
              <a:rPr lang="ja-JP" altLang="en-US" sz="1100" kern="0" spc="50" dirty="0">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で病児保育を行っていますが、下記</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点の配慮を基本方針としております。</a:t>
            </a: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①病気に対する配慮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医師や保護者様から疾患や症状に関する説明を受け、様子を見ながら他児との接触に配慮します。また入室中に病状が変化し、感染症が疑われる状態になる事も想定し、保育士は知識の研鑽とともに、速やかに隔離を行うなど、機敏な判断ができるよう指導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②個別対応に関する配慮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初めて入室した際は、子どもが泣いたり、抱っこを要求したりする場合も多く、保育者に１対１の対応を求めてくることになります。病児・病後児保育という背景を十分意識し、</a:t>
            </a:r>
            <a:r>
              <a:rPr lang="ja-JP" altLang="en-US" sz="1100" b="1" kern="0" spc="50" dirty="0">
                <a:solidFill>
                  <a:schemeClr val="accent6"/>
                </a:solidFill>
                <a:effectLst/>
                <a:latin typeface="+mn-ea"/>
                <a:ea typeface="+mn-ea"/>
                <a:cs typeface="Meiryo UI" pitchFamily="50" charset="-128"/>
              </a:rPr>
              <a:t>「個別保育」</a:t>
            </a:r>
            <a:r>
              <a:rPr lang="ja-JP" altLang="en-US" sz="1100" kern="0" spc="50" dirty="0">
                <a:effectLst/>
                <a:latin typeface="+mn-ea"/>
                <a:ea typeface="+mn-ea"/>
                <a:cs typeface="Meiryo UI" pitchFamily="50" charset="-128"/>
              </a:rPr>
              <a:t>を実践します。</a:t>
            </a:r>
          </a:p>
          <a:p>
            <a:pPr algn="l">
              <a:lnSpc>
                <a:spcPct val="130000"/>
              </a:lnSpc>
              <a:spcAft>
                <a:spcPts val="600"/>
              </a:spcAft>
              <a:buClr>
                <a:schemeClr val="accent5"/>
              </a:buClr>
              <a:defRPr/>
            </a:pPr>
            <a:endParaRPr lang="en-US" altLang="ja-JP" sz="1100" b="1" u="sng"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u="sng" kern="0" spc="50" dirty="0">
                <a:effectLst/>
                <a:latin typeface="+mn-ea"/>
                <a:ea typeface="+mn-ea"/>
                <a:cs typeface="Meiryo UI" pitchFamily="50" charset="-128"/>
              </a:rPr>
              <a:t>③児童のストレスに対する配慮</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病気の時は、子どものストレス状態が高い状態にある為、機嫌が悪くなり、ぐずったり、不安で心細くなったりすることが多くなります。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意欲が無くなったり、攻撃的になる子どもを</a:t>
            </a:r>
            <a:r>
              <a:rPr lang="ja-JP" altLang="en-US" sz="1100" b="1" kern="0" spc="50" dirty="0">
                <a:solidFill>
                  <a:schemeClr val="accent6"/>
                </a:solidFill>
                <a:effectLst/>
                <a:latin typeface="+mn-ea"/>
                <a:ea typeface="+mn-ea"/>
                <a:cs typeface="Meiryo UI" pitchFamily="50" charset="-128"/>
              </a:rPr>
              <a:t>ありのままに受容</a:t>
            </a:r>
            <a:r>
              <a:rPr lang="ja-JP" altLang="en-US" sz="1100" kern="0" spc="50" dirty="0">
                <a:effectLst/>
                <a:latin typeface="+mn-ea"/>
                <a:ea typeface="+mn-ea"/>
                <a:cs typeface="Meiryo UI" pitchFamily="50" charset="-128"/>
              </a:rPr>
              <a:t>することに配慮した保育を実践します。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p:txBody>
      </p:sp>
      <p:pic>
        <p:nvPicPr>
          <p:cNvPr id="17" name="図 16" descr="男性の写真のコラージュ&#10;&#10;低い精度で自動的に生成された説明">
            <a:extLst>
              <a:ext uri="{FF2B5EF4-FFF2-40B4-BE49-F238E27FC236}">
                <a16:creationId xmlns:a16="http://schemas.microsoft.com/office/drawing/2014/main" id="{BF8C7736-2485-1D84-2B72-32F5539E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837" y="7525000"/>
            <a:ext cx="3514725" cy="2095500"/>
          </a:xfrm>
          <a:prstGeom prst="rect">
            <a:avLst/>
          </a:prstGeom>
        </p:spPr>
      </p:pic>
    </p:spTree>
    <p:extLst>
      <p:ext uri="{BB962C8B-B14F-4D97-AF65-F5344CB8AC3E}">
        <p14:creationId xmlns:p14="http://schemas.microsoft.com/office/powerpoint/2010/main" val="32611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F37C-91CA-220C-830F-5AAD5AE9F497}"/>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7554A90-CAA9-6CA9-2531-D018EA8F5DBE}"/>
              </a:ext>
            </a:extLst>
          </p:cNvPr>
          <p:cNvSpPr>
            <a:spLocks noGrp="1"/>
          </p:cNvSpPr>
          <p:nvPr>
            <p:ph type="title"/>
          </p:nvPr>
        </p:nvSpPr>
        <p:spPr/>
        <p:txBody>
          <a:bodyPr/>
          <a:lstStyle/>
          <a:p>
            <a:r>
              <a:rPr lang="ja-JP" altLang="en-US" dirty="0"/>
              <a:t>④　特別保育への対応について</a:t>
            </a:r>
          </a:p>
        </p:txBody>
      </p:sp>
      <p:sp>
        <p:nvSpPr>
          <p:cNvPr id="4" name="スライド番号プレースホルダー 3">
            <a:extLst>
              <a:ext uri="{FF2B5EF4-FFF2-40B4-BE49-F238E27FC236}">
                <a16:creationId xmlns:a16="http://schemas.microsoft.com/office/drawing/2014/main" id="{6A0593B6-F700-75CC-DACB-77E7F98B3866}"/>
              </a:ext>
            </a:extLst>
          </p:cNvPr>
          <p:cNvSpPr>
            <a:spLocks noGrp="1"/>
          </p:cNvSpPr>
          <p:nvPr>
            <p:ph type="sldNum" sz="quarter" idx="10"/>
          </p:nvPr>
        </p:nvSpPr>
        <p:spPr/>
        <p:txBody>
          <a:bodyPr/>
          <a:lstStyle/>
          <a:p>
            <a:pPr>
              <a:defRPr/>
            </a:pPr>
            <a:fld id="{241ED152-6EA1-4D9A-823A-1E4C1B586740}" type="slidenum">
              <a:rPr lang="en-US" altLang="ja-JP" smtClean="0"/>
              <a:pPr>
                <a:defRPr/>
              </a:pPr>
              <a:t>15</a:t>
            </a:fld>
            <a:endParaRPr lang="en-US" altLang="ja-JP" dirty="0"/>
          </a:p>
        </p:txBody>
      </p:sp>
      <p:sp>
        <p:nvSpPr>
          <p:cNvPr id="5" name="テキスト プレースホルダー 4">
            <a:extLst>
              <a:ext uri="{FF2B5EF4-FFF2-40B4-BE49-F238E27FC236}">
                <a16:creationId xmlns:a16="http://schemas.microsoft.com/office/drawing/2014/main" id="{2C590BE0-B428-4378-21E2-1E63D280B4A7}"/>
              </a:ext>
            </a:extLst>
          </p:cNvPr>
          <p:cNvSpPr>
            <a:spLocks noGrp="1"/>
          </p:cNvSpPr>
          <p:nvPr>
            <p:ph type="body" sz="quarter" idx="11"/>
          </p:nvPr>
        </p:nvSpPr>
        <p:spPr/>
        <p:txBody>
          <a:bodyPr/>
          <a:lstStyle/>
          <a:p>
            <a:r>
              <a:rPr lang="ja-JP" altLang="en-US" dirty="0"/>
              <a:t>病児保育に関する働き方</a:t>
            </a:r>
          </a:p>
        </p:txBody>
      </p:sp>
      <p:sp>
        <p:nvSpPr>
          <p:cNvPr id="2" name="コンテンツ プレースホルダ 1">
            <a:extLst>
              <a:ext uri="{FF2B5EF4-FFF2-40B4-BE49-F238E27FC236}">
                <a16:creationId xmlns:a16="http://schemas.microsoft.com/office/drawing/2014/main" id="{07AA55EB-4428-80C4-3147-1463E9275AE4}"/>
              </a:ext>
            </a:extLst>
          </p:cNvPr>
          <p:cNvSpPr txBox="1">
            <a:spLocks/>
          </p:cNvSpPr>
          <p:nvPr/>
        </p:nvSpPr>
        <p:spPr>
          <a:xfrm>
            <a:off x="752474" y="6617256"/>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個人で判断しないよう</a:t>
            </a:r>
            <a:r>
              <a:rPr lang="ja-JP" altLang="en-US" sz="1100" kern="0" spc="50" dirty="0">
                <a:effectLst/>
                <a:latin typeface="+mn-ea"/>
                <a:ea typeface="+mn-ea"/>
                <a:cs typeface="Meiryo UI" pitchFamily="50" charset="-128"/>
              </a:rPr>
              <a:t>病児マニュアルや安全管理マニュアルを作成して運用しております。</a:t>
            </a:r>
          </a:p>
        </p:txBody>
      </p:sp>
      <p:graphicFrame>
        <p:nvGraphicFramePr>
          <p:cNvPr id="50" name="Group 55">
            <a:extLst>
              <a:ext uri="{FF2B5EF4-FFF2-40B4-BE49-F238E27FC236}">
                <a16:creationId xmlns:a16="http://schemas.microsoft.com/office/drawing/2014/main" id="{2E372D87-E9B0-AB73-18DD-A0CC94639BA3}"/>
              </a:ext>
            </a:extLst>
          </p:cNvPr>
          <p:cNvGraphicFramePr>
            <a:graphicFrameLocks noGrp="1"/>
          </p:cNvGraphicFramePr>
          <p:nvPr>
            <p:extLst>
              <p:ext uri="{D42A27DB-BD31-4B8C-83A1-F6EECF244321}">
                <p14:modId xmlns:p14="http://schemas.microsoft.com/office/powerpoint/2010/main" val="3593715068"/>
              </p:ext>
            </p:extLst>
          </p:nvPr>
        </p:nvGraphicFramePr>
        <p:xfrm>
          <a:off x="730249" y="620569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マニュアルについて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0410DDF8-7B63-5FDF-0227-587671C65AF3}"/>
              </a:ext>
            </a:extLst>
          </p:cNvPr>
          <p:cNvSpPr txBox="1">
            <a:spLocks/>
          </p:cNvSpPr>
          <p:nvPr/>
        </p:nvSpPr>
        <p:spPr>
          <a:xfrm>
            <a:off x="722948" y="1361955"/>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お子様が安全で心身共に安定した</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日を過ごすことが出来るプログラムを設計しています。</a:t>
            </a:r>
          </a:p>
        </p:txBody>
      </p:sp>
      <p:graphicFrame>
        <p:nvGraphicFramePr>
          <p:cNvPr id="20" name="Group 55">
            <a:extLst>
              <a:ext uri="{FF2B5EF4-FFF2-40B4-BE49-F238E27FC236}">
                <a16:creationId xmlns:a16="http://schemas.microsoft.com/office/drawing/2014/main" id="{09341744-FB20-59DE-E650-0BE2FDBED605}"/>
              </a:ext>
            </a:extLst>
          </p:cNvPr>
          <p:cNvGraphicFramePr>
            <a:graphicFrameLocks noGrp="1"/>
          </p:cNvGraphicFramePr>
          <p:nvPr>
            <p:extLst>
              <p:ext uri="{D42A27DB-BD31-4B8C-83A1-F6EECF244321}">
                <p14:modId xmlns:p14="http://schemas.microsoft.com/office/powerpoint/2010/main" val="1656393886"/>
              </p:ext>
            </p:extLst>
          </p:nvPr>
        </p:nvGraphicFramePr>
        <p:xfrm>
          <a:off x="722948" y="10175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1</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日の保育の流れ</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D07D8A7D-3E3E-BBB2-9AF8-48A78F9C1AFA}"/>
              </a:ext>
            </a:extLst>
          </p:cNvPr>
          <p:cNvGraphicFramePr>
            <a:graphicFrameLocks noGrp="1"/>
          </p:cNvGraphicFramePr>
          <p:nvPr>
            <p:extLst>
              <p:ext uri="{D42A27DB-BD31-4B8C-83A1-F6EECF244321}">
                <p14:modId xmlns:p14="http://schemas.microsoft.com/office/powerpoint/2010/main" val="3734973003"/>
              </p:ext>
            </p:extLst>
          </p:nvPr>
        </p:nvGraphicFramePr>
        <p:xfrm>
          <a:off x="745808" y="1626056"/>
          <a:ext cx="6372859" cy="4384815"/>
        </p:xfrm>
        <a:graphic>
          <a:graphicData uri="http://schemas.openxmlformats.org/drawingml/2006/table">
            <a:tbl>
              <a:tblPr firstRow="1" bandRow="1"/>
              <a:tblGrid>
                <a:gridCol w="949642">
                  <a:extLst>
                    <a:ext uri="{9D8B030D-6E8A-4147-A177-3AD203B41FA5}">
                      <a16:colId xmlns:a16="http://schemas.microsoft.com/office/drawing/2014/main" val="2390086463"/>
                    </a:ext>
                  </a:extLst>
                </a:gridCol>
                <a:gridCol w="2676525">
                  <a:extLst>
                    <a:ext uri="{9D8B030D-6E8A-4147-A177-3AD203B41FA5}">
                      <a16:colId xmlns:a16="http://schemas.microsoft.com/office/drawing/2014/main" val="3753091416"/>
                    </a:ext>
                  </a:extLst>
                </a:gridCol>
                <a:gridCol w="2746692">
                  <a:extLst>
                    <a:ext uri="{9D8B030D-6E8A-4147-A177-3AD203B41FA5}">
                      <a16:colId xmlns:a16="http://schemas.microsoft.com/office/drawing/2014/main" val="3314066717"/>
                    </a:ext>
                  </a:extLst>
                </a:gridCol>
              </a:tblGrid>
              <a:tr h="225707">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時 間</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乳 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tc>
                  <a:txBody>
                    <a:bodyPr/>
                    <a:lstStyle/>
                    <a:p>
                      <a:pPr indent="114300" algn="ctr">
                        <a:buNone/>
                      </a:pPr>
                      <a:r>
                        <a:rPr lang="ja-JP" sz="900" kern="100" dirty="0">
                          <a:solidFill>
                            <a:srgbClr val="000000"/>
                          </a:solidFill>
                          <a:effectLst/>
                          <a:latin typeface="Century" panose="02040604050505020304" pitchFamily="18" charset="0"/>
                          <a:ea typeface="メイリオ" panose="020B0604030504040204" pitchFamily="50" charset="-128"/>
                          <a:cs typeface="Times New Roman" panose="02020603050405020304" pitchFamily="18" charset="0"/>
                        </a:rPr>
                        <a:t>注 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FFBCC"/>
                    </a:solidFill>
                  </a:tcPr>
                </a:tc>
                <a:extLst>
                  <a:ext uri="{0D108BD9-81ED-4DB2-BD59-A6C34878D82A}">
                    <a16:rowId xmlns:a16="http://schemas.microsoft.com/office/drawing/2014/main" val="33024072"/>
                  </a:ext>
                </a:extLst>
              </a:tr>
              <a:tr h="30778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●入室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薬の詳細、医師の指示、家庭の様子、</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785644899"/>
                  </a:ext>
                </a:extLst>
              </a:tr>
              <a:tr h="436758">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●保護者申し送り、検温、視診、おむつ交換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お迎えの人等を確認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601133014"/>
                  </a:ext>
                </a:extLst>
              </a:tr>
              <a:tr h="332835">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9:30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●自由遊び、おやつ</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521446897"/>
                  </a:ext>
                </a:extLst>
              </a:tr>
              <a:tr h="270653">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尿・便の確認、お昼は症状により加減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56562491"/>
                  </a:ext>
                </a:extLst>
              </a:tr>
              <a:tr h="225707">
                <a:tc vMerge="1">
                  <a:txBody>
                    <a:bodyPr/>
                    <a:lstStyle/>
                    <a:p>
                      <a:endParaRPr kumimoji="1" lang="ja-JP" altLang="en-US"/>
                    </a:p>
                  </a:txBody>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●ミルク、離乳食、与薬</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薬の投与</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2821113560"/>
                  </a:ext>
                </a:extLst>
              </a:tr>
              <a:tr h="255020">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11:30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●絵本の読み聞かせ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添い寝をして安心させる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795905990"/>
                  </a:ext>
                </a:extLst>
              </a:tr>
              <a:tr h="436758">
                <a:tc>
                  <a:txBody>
                    <a:bodyPr/>
                    <a:lstStyle/>
                    <a:p>
                      <a:pPr indent="114300" algn="ctr">
                        <a:buNone/>
                      </a:pPr>
                      <a:r>
                        <a:rPr lang="en-US" sz="900" kern="10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12:00</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●午睡、検温</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en-US" sz="900" kern="100" dirty="0">
                          <a:effectLst/>
                          <a:latin typeface="メイリオ" panose="020B0604030504040204" pitchFamily="50" charset="-128"/>
                          <a:ea typeface="ＭＳ 明朝" panose="02020609040205080304" pitchFamily="17" charset="-128"/>
                          <a:cs typeface="Times New Roman" panose="02020603050405020304" pitchFamily="18" charset="0"/>
                        </a:rPr>
                        <a:t>SIDS </a:t>
                      </a: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チェック、睡眠中も目を離さない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650966494"/>
                  </a:ext>
                </a:extLst>
              </a:tr>
              <a:tr h="246226">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14:30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●おむつ交換、視診</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窓を開けて換気、尿 ・便の確認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999004272"/>
                  </a:ext>
                </a:extLst>
              </a:tr>
              <a:tr h="22570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15:00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●ミルク、離乳食、おやつ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おやつは症状により加減、</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3072820754"/>
                  </a:ext>
                </a:extLst>
              </a:tr>
              <a:tr h="225707">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室温 ・湿度チェック</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90407271"/>
                  </a:ext>
                </a:extLst>
              </a:tr>
              <a:tr h="225707">
                <a:tc rowSpan="2">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16:00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●検温、おむつ交換</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夕方は熱が上がるので注意、</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a:noFill/>
                    </a:lnB>
                    <a:noFill/>
                  </a:tcPr>
                </a:tc>
                <a:extLst>
                  <a:ext uri="{0D108BD9-81ED-4DB2-BD59-A6C34878D82A}">
                    <a16:rowId xmlns:a16="http://schemas.microsoft.com/office/drawing/2014/main" val="1629458456"/>
                  </a:ext>
                </a:extLst>
              </a:tr>
              <a:tr h="225707">
                <a:tc vMerge="1">
                  <a:txBody>
                    <a:bodyPr/>
                    <a:lstStyle/>
                    <a:p>
                      <a:endParaRPr kumimoji="1" lang="ja-JP" altLang="en-US"/>
                    </a:p>
                  </a:txBody>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●自由遊び</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尿便の確認</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a:noFill/>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793453234"/>
                  </a:ext>
                </a:extLst>
              </a:tr>
              <a:tr h="482681">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17:00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●保護者への申し送り開始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保育室内での様子をご説明 </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次回分の利用申し込みを渡す</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1114393653"/>
                  </a:ext>
                </a:extLst>
              </a:tr>
              <a:tr h="261859">
                <a:tc>
                  <a:txBody>
                    <a:bodyPr/>
                    <a:lstStyle/>
                    <a:p>
                      <a:pPr indent="114300" algn="ctr">
                        <a:buNone/>
                      </a:pPr>
                      <a:r>
                        <a:rPr lang="en-US" sz="900" kern="100" dirty="0">
                          <a:solidFill>
                            <a:srgbClr val="000000"/>
                          </a:solidFill>
                          <a:effectLst/>
                          <a:latin typeface="メイリオ" panose="020B0604030504040204" pitchFamily="50" charset="-128"/>
                          <a:ea typeface="ＭＳ 明朝" panose="02020609040205080304" pitchFamily="17" charset="-128"/>
                          <a:cs typeface="Times New Roman" panose="02020603050405020304" pitchFamily="18" charset="0"/>
                        </a:rPr>
                        <a:t>18:00</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solidFill>
                      <a:srgbClr val="FCDFEB"/>
                    </a:solidFill>
                  </a:tcPr>
                </a:tc>
                <a:tc>
                  <a:txBody>
                    <a:bodyPr/>
                    <a:lstStyle/>
                    <a:p>
                      <a:pPr indent="114300" algn="l">
                        <a:buNone/>
                      </a:pPr>
                      <a:r>
                        <a:rPr lang="ja-JP" sz="900" kern="100">
                          <a:effectLst/>
                          <a:latin typeface="Century" panose="02040604050505020304" pitchFamily="18" charset="0"/>
                          <a:ea typeface="メイリオ" panose="020B0604030504040204" pitchFamily="50" charset="-128"/>
                          <a:cs typeface="Times New Roman" panose="02020603050405020304" pitchFamily="18" charset="0"/>
                        </a:rPr>
                        <a:t>●退室</a:t>
                      </a:r>
                      <a:endParaRPr lang="ja-JP" sz="105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tc>
                  <a:txBody>
                    <a:bodyPr/>
                    <a:lstStyle/>
                    <a:p>
                      <a:pPr indent="114300" algn="l">
                        <a:buNone/>
                      </a:pPr>
                      <a:r>
                        <a:rPr lang="ja-JP" sz="900" kern="100" dirty="0">
                          <a:effectLst/>
                          <a:latin typeface="Century" panose="02040604050505020304" pitchFamily="18" charset="0"/>
                          <a:ea typeface="メイリオ" panose="020B0604030504040204" pitchFamily="50" charset="-128"/>
                          <a:cs typeface="Times New Roman" panose="02020603050405020304" pitchFamily="18" charset="0"/>
                        </a:rPr>
                        <a:t>帳票記入、清掃 ・消毒開始</a:t>
                      </a:r>
                      <a:endParaRPr 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9525" marR="9525" marT="9525" marB="0">
                    <a:lnL w="12700" cap="flat" cmpd="sng" algn="ctr">
                      <a:solidFill>
                        <a:srgbClr val="636466"/>
                      </a:solidFill>
                      <a:prstDash val="solid"/>
                      <a:round/>
                      <a:headEnd type="none" w="med" len="med"/>
                      <a:tailEnd type="none" w="med" len="med"/>
                    </a:lnL>
                    <a:lnR w="12700" cap="flat" cmpd="sng" algn="ctr">
                      <a:solidFill>
                        <a:srgbClr val="636466"/>
                      </a:solidFill>
                      <a:prstDash val="solid"/>
                      <a:round/>
                      <a:headEnd type="none" w="med" len="med"/>
                      <a:tailEnd type="none" w="med" len="med"/>
                    </a:lnR>
                    <a:lnT w="12700" cap="flat" cmpd="sng" algn="ctr">
                      <a:solidFill>
                        <a:srgbClr val="636466"/>
                      </a:solidFill>
                      <a:prstDash val="solid"/>
                      <a:round/>
                      <a:headEnd type="none" w="med" len="med"/>
                      <a:tailEnd type="none" w="med" len="med"/>
                    </a:lnT>
                    <a:lnB w="12700" cap="flat" cmpd="sng" algn="ctr">
                      <a:solidFill>
                        <a:srgbClr val="636466"/>
                      </a:solidFill>
                      <a:prstDash val="solid"/>
                      <a:round/>
                      <a:headEnd type="none" w="med" len="med"/>
                      <a:tailEnd type="none" w="med" len="med"/>
                    </a:lnB>
                    <a:noFill/>
                  </a:tcPr>
                </a:tc>
                <a:extLst>
                  <a:ext uri="{0D108BD9-81ED-4DB2-BD59-A6C34878D82A}">
                    <a16:rowId xmlns:a16="http://schemas.microsoft.com/office/drawing/2014/main" val="3831225141"/>
                  </a:ext>
                </a:extLst>
              </a:tr>
            </a:tbl>
          </a:graphicData>
        </a:graphic>
      </p:graphicFrame>
      <p:pic>
        <p:nvPicPr>
          <p:cNvPr id="4097" name="図 6400" descr="グラフィカル ユーザー インターフェイス が含まれている画像&#10;&#10;自動的に生成された説明">
            <a:extLst>
              <a:ext uri="{FF2B5EF4-FFF2-40B4-BE49-F238E27FC236}">
                <a16:creationId xmlns:a16="http://schemas.microsoft.com/office/drawing/2014/main" id="{39536478-20A8-9B66-18DE-FF22A36EBB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4932" y="6906382"/>
            <a:ext cx="2380209" cy="30922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図 24" descr="グラフィカル ユーザー インターフェイス, テキスト, アプリケーション&#10;&#10;自動的に生成された説明">
            <a:extLst>
              <a:ext uri="{FF2B5EF4-FFF2-40B4-BE49-F238E27FC236}">
                <a16:creationId xmlns:a16="http://schemas.microsoft.com/office/drawing/2014/main" id="{49E36B47-89ED-3993-AEB2-91665078F5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7163" y="6901997"/>
            <a:ext cx="2362207" cy="3116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図 25" descr="グラフィカル ユーザー インターフェイス, テキスト, アプリケーション&#10;&#10;自動的に生成された説明">
            <a:extLst>
              <a:ext uri="{FF2B5EF4-FFF2-40B4-BE49-F238E27FC236}">
                <a16:creationId xmlns:a16="http://schemas.microsoft.com/office/drawing/2014/main" id="{123B8E3A-5033-5218-A822-87F4F206A5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62310" y="6897159"/>
            <a:ext cx="2318204" cy="31162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1156D9DC-E7FC-BEA4-BB27-03DB73D7E118}"/>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2564E4FE-61E7-A79A-C64C-BFE4D33EA85D}"/>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1D60F72C-66D5-5FAE-B5FA-964D7B3AEDDD}"/>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11971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3A877-A91D-D3F6-CC1E-DF6A4C06D6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2CF608F-DFF2-B250-1D84-3DA402FFAC10}"/>
              </a:ext>
            </a:extLst>
          </p:cNvPr>
          <p:cNvSpPr>
            <a:spLocks noGrp="1"/>
          </p:cNvSpPr>
          <p:nvPr>
            <p:ph type="title"/>
          </p:nvPr>
        </p:nvSpPr>
        <p:spPr/>
        <p:txBody>
          <a:bodyPr/>
          <a:lstStyle/>
          <a:p>
            <a:r>
              <a:rPr lang="ja-JP" altLang="en-US" dirty="0"/>
              <a:t>④　特別保育への対応について</a:t>
            </a:r>
          </a:p>
        </p:txBody>
      </p:sp>
      <p:sp>
        <p:nvSpPr>
          <p:cNvPr id="4" name="スライド番号プレースホルダー 3">
            <a:extLst>
              <a:ext uri="{FF2B5EF4-FFF2-40B4-BE49-F238E27FC236}">
                <a16:creationId xmlns:a16="http://schemas.microsoft.com/office/drawing/2014/main" id="{41A60F18-90ED-E7F7-4B45-E6168A6ECF04}"/>
              </a:ext>
            </a:extLst>
          </p:cNvPr>
          <p:cNvSpPr>
            <a:spLocks noGrp="1"/>
          </p:cNvSpPr>
          <p:nvPr>
            <p:ph type="sldNum" sz="quarter" idx="10"/>
          </p:nvPr>
        </p:nvSpPr>
        <p:spPr/>
        <p:txBody>
          <a:bodyPr/>
          <a:lstStyle/>
          <a:p>
            <a:pPr>
              <a:defRPr/>
            </a:pPr>
            <a:fld id="{241ED152-6EA1-4D9A-823A-1E4C1B586740}" type="slidenum">
              <a:rPr lang="en-US" altLang="ja-JP" smtClean="0"/>
              <a:pPr>
                <a:defRPr/>
              </a:pPr>
              <a:t>16</a:t>
            </a:fld>
            <a:endParaRPr lang="en-US" altLang="ja-JP" dirty="0"/>
          </a:p>
        </p:txBody>
      </p:sp>
      <p:sp>
        <p:nvSpPr>
          <p:cNvPr id="7" name="テキスト プレースホルダー 6">
            <a:extLst>
              <a:ext uri="{FF2B5EF4-FFF2-40B4-BE49-F238E27FC236}">
                <a16:creationId xmlns:a16="http://schemas.microsoft.com/office/drawing/2014/main" id="{A9D09D5F-BAB5-8F61-28CE-75A00B520F83}"/>
              </a:ext>
            </a:extLst>
          </p:cNvPr>
          <p:cNvSpPr>
            <a:spLocks noGrp="1"/>
          </p:cNvSpPr>
          <p:nvPr>
            <p:ph type="body" sz="quarter" idx="11"/>
          </p:nvPr>
        </p:nvSpPr>
        <p:spPr/>
        <p:txBody>
          <a:bodyPr/>
          <a:lstStyle/>
          <a:p>
            <a:r>
              <a:rPr lang="ja-JP" altLang="en-US" dirty="0"/>
              <a:t>学童保育について</a:t>
            </a:r>
          </a:p>
        </p:txBody>
      </p:sp>
      <p:sp>
        <p:nvSpPr>
          <p:cNvPr id="12" name="Rectangle 4">
            <a:extLst>
              <a:ext uri="{FF2B5EF4-FFF2-40B4-BE49-F238E27FC236}">
                <a16:creationId xmlns:a16="http://schemas.microsoft.com/office/drawing/2014/main" id="{E3985155-C4AD-9C6A-3D7B-817EDFC206C7}"/>
              </a:ext>
            </a:extLst>
          </p:cNvPr>
          <p:cNvSpPr>
            <a:spLocks noChangeArrowheads="1"/>
          </p:cNvSpPr>
          <p:nvPr/>
        </p:nvSpPr>
        <p:spPr bwMode="auto">
          <a:xfrm>
            <a:off x="674914" y="6389914"/>
            <a:ext cx="9524836" cy="52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3" name="Rectangle 5">
            <a:extLst>
              <a:ext uri="{FF2B5EF4-FFF2-40B4-BE49-F238E27FC236}">
                <a16:creationId xmlns:a16="http://schemas.microsoft.com/office/drawing/2014/main" id="{98B72736-FA4B-9690-072B-EA3624F8EE50}"/>
              </a:ext>
            </a:extLst>
          </p:cNvPr>
          <p:cNvSpPr>
            <a:spLocks noChangeArrowheads="1"/>
          </p:cNvSpPr>
          <p:nvPr/>
        </p:nvSpPr>
        <p:spPr bwMode="auto">
          <a:xfrm>
            <a:off x="674914" y="6847114"/>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4" name="Rectangle 6">
            <a:extLst>
              <a:ext uri="{FF2B5EF4-FFF2-40B4-BE49-F238E27FC236}">
                <a16:creationId xmlns:a16="http://schemas.microsoft.com/office/drawing/2014/main" id="{EA376A5F-D3C1-8CD0-13C4-5EF5133258D4}"/>
              </a:ext>
            </a:extLst>
          </p:cNvPr>
          <p:cNvSpPr>
            <a:spLocks noChangeArrowheads="1"/>
          </p:cNvSpPr>
          <p:nvPr/>
        </p:nvSpPr>
        <p:spPr bwMode="auto">
          <a:xfrm>
            <a:off x="674914" y="9301389"/>
            <a:ext cx="95248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graphicFrame>
        <p:nvGraphicFramePr>
          <p:cNvPr id="3" name="Group 55">
            <a:extLst>
              <a:ext uri="{FF2B5EF4-FFF2-40B4-BE49-F238E27FC236}">
                <a16:creationId xmlns:a16="http://schemas.microsoft.com/office/drawing/2014/main" id="{75DA8EAE-315C-B5C9-241B-039D62463753}"/>
              </a:ext>
            </a:extLst>
          </p:cNvPr>
          <p:cNvGraphicFramePr>
            <a:graphicFrameLocks noGrp="1"/>
          </p:cNvGraphicFramePr>
          <p:nvPr>
            <p:extLst>
              <p:ext uri="{D42A27DB-BD31-4B8C-83A1-F6EECF244321}">
                <p14:modId xmlns:p14="http://schemas.microsoft.com/office/powerpoint/2010/main" val="3889751655"/>
              </p:ext>
            </p:extLst>
          </p:nvPr>
        </p:nvGraphicFramePr>
        <p:xfrm>
          <a:off x="671423" y="109452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1365CB31-5674-8790-3567-628C388596B0}"/>
              </a:ext>
            </a:extLst>
          </p:cNvPr>
          <p:cNvSpPr txBox="1">
            <a:spLocks/>
          </p:cNvSpPr>
          <p:nvPr/>
        </p:nvSpPr>
        <p:spPr>
          <a:xfrm>
            <a:off x="696824" y="1453515"/>
            <a:ext cx="6461579" cy="2635273"/>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highlight>
                  <a:srgbClr val="FFFF00"/>
                </a:highlight>
                <a:latin typeface="+mn-ea"/>
                <a:ea typeface="+mn-ea"/>
                <a:cs typeface="Meiryo UI" pitchFamily="50" charset="-128"/>
              </a:rPr>
              <a:t>現在</a:t>
            </a:r>
            <a:r>
              <a:rPr lang="ja-JP" altLang="en-US" sz="1100" b="1" kern="0" spc="50" dirty="0">
                <a:solidFill>
                  <a:schemeClr val="accent6"/>
                </a:solidFill>
                <a:effectLst/>
                <a:highlight>
                  <a:srgbClr val="FFFF00"/>
                </a:highlight>
                <a:latin typeface="+mn-ea"/>
                <a:ea typeface="+mn-ea"/>
                <a:cs typeface="Meiryo UI" pitchFamily="50" charset="-128"/>
              </a:rPr>
              <a:t>全国</a:t>
            </a:r>
            <a:r>
              <a:rPr lang="en-US" altLang="ja-JP" sz="1100" b="1" kern="0" spc="50" dirty="0">
                <a:solidFill>
                  <a:schemeClr val="accent6"/>
                </a:solidFill>
                <a:effectLst/>
                <a:highlight>
                  <a:srgbClr val="FFFF00"/>
                </a:highlight>
                <a:latin typeface="+mn-ea"/>
                <a:ea typeface="+mn-ea"/>
                <a:cs typeface="Meiryo UI" pitchFamily="50" charset="-128"/>
              </a:rPr>
              <a:t>65</a:t>
            </a:r>
            <a:r>
              <a:rPr lang="ja-JP" altLang="en-US" sz="1100" b="1" kern="0" spc="50" dirty="0">
                <a:solidFill>
                  <a:schemeClr val="accent6"/>
                </a:solidFill>
                <a:effectLst/>
                <a:highlight>
                  <a:srgbClr val="FFFF00"/>
                </a:highlight>
                <a:latin typeface="+mn-ea"/>
                <a:ea typeface="+mn-ea"/>
                <a:cs typeface="Meiryo UI" pitchFamily="50" charset="-128"/>
              </a:rPr>
              <a:t>園</a:t>
            </a:r>
            <a:r>
              <a:rPr lang="ja-JP" altLang="en-US" sz="1100" kern="0" spc="50" dirty="0">
                <a:effectLst/>
                <a:latin typeface="+mn-ea"/>
                <a:ea typeface="+mn-ea"/>
                <a:cs typeface="Meiryo UI" pitchFamily="50" charset="-128"/>
              </a:rPr>
              <a:t>で学童保育を運営しているノウハウをもとに安定した運営を実現致します。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r>
              <a:rPr lang="ja-JP" altLang="en-US" sz="1100" kern="0" spc="50" dirty="0">
                <a:effectLst/>
                <a:latin typeface="+mn-ea"/>
                <a:ea typeface="+mn-ea"/>
                <a:cs typeface="Meiryo UI" pitchFamily="50" charset="-128"/>
              </a:rPr>
              <a:t>学童対象のお子様をお預かりする環境（乳児と学童時の部屋が分かれている、動線が重ならない等）があれば、子ども賠償保険も当社で加入して保険料追加無しに安全に保育を行います。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他医療機関のニーズ</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夏休みなど長期期間に小学</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年生のお預かりニーズが増えており、受け入れ可能とした事で職員の稼働が増えた、シフトが組みやすくなったとの声をいただいております。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院内保育所以外に全国的な動きも</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月時点で学童保育の登録児童数が過去最高数を更新し、待機児童の数も</a:t>
            </a:r>
            <a:r>
              <a:rPr lang="en-US" altLang="ja-JP" sz="1100" kern="0" spc="50" dirty="0">
                <a:effectLst/>
                <a:latin typeface="+mn-ea"/>
                <a:ea typeface="+mn-ea"/>
                <a:cs typeface="Meiryo UI" pitchFamily="50" charset="-128"/>
              </a:rPr>
              <a:t>17,686</a:t>
            </a:r>
            <a:r>
              <a:rPr lang="ja-JP" altLang="en-US" sz="1100" kern="0" spc="50" dirty="0">
                <a:effectLst/>
                <a:latin typeface="+mn-ea"/>
                <a:ea typeface="+mn-ea"/>
                <a:cs typeface="Meiryo UI" pitchFamily="50" charset="-128"/>
              </a:rPr>
              <a:t>人を記録しています。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お預かりのニーズが増えたり、保護者様のご要望によっては習い事との連携を行い、充実を図ります。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anose="05000000000000000000" pitchFamily="2" charset="2"/>
              <a:buChar char="l"/>
              <a:defRPr/>
            </a:pPr>
            <a:endParaRPr lang="ja-JP" altLang="en-US"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F4462F90-77AD-4A81-8390-1694E5B3A62A}"/>
              </a:ext>
            </a:extLst>
          </p:cNvPr>
          <p:cNvSpPr txBox="1">
            <a:spLocks/>
          </p:cNvSpPr>
          <p:nvPr/>
        </p:nvSpPr>
        <p:spPr>
          <a:xfrm>
            <a:off x="677353" y="4469058"/>
            <a:ext cx="3988221" cy="2998450"/>
          </a:xfrm>
          <a:prstGeom prst="rect">
            <a:avLst/>
          </a:prstGeom>
        </p:spPr>
        <p:txBody>
          <a:bodyPr wrap="square" lIns="0" tIns="0" rIns="0" bIns="0">
            <a:spAutoFit/>
          </a:bodyPr>
          <a:ls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当社では就学児も、通常保育と同様</a:t>
            </a:r>
            <a:r>
              <a:rPr lang="ja-JP" altLang="en-US" sz="1100" kern="0" spc="50" dirty="0">
                <a:solidFill>
                  <a:schemeClr val="accent6"/>
                </a:solidFill>
                <a:effectLst/>
                <a:latin typeface="+mn-ea"/>
                <a:ea typeface="+mn-ea"/>
                <a:cs typeface="Meiryo UI" pitchFamily="50" charset="-128"/>
              </a:rPr>
              <a:t>に</a:t>
            </a:r>
            <a:r>
              <a:rPr lang="ja-JP" altLang="en-US" sz="1100" b="1" kern="0" spc="50" dirty="0">
                <a:solidFill>
                  <a:schemeClr val="accent6"/>
                </a:solidFill>
                <a:effectLst/>
                <a:latin typeface="+mn-ea"/>
                <a:ea typeface="+mn-ea"/>
                <a:cs typeface="Meiryo UI" pitchFamily="50" charset="-128"/>
              </a:rPr>
              <a:t>キッズアプローチ</a:t>
            </a:r>
            <a:r>
              <a:rPr lang="ja-JP" altLang="en-US" sz="1100" kern="0" spc="50" dirty="0">
                <a:effectLst/>
                <a:latin typeface="+mn-ea"/>
                <a:ea typeface="+mn-ea"/>
                <a:cs typeface="Meiryo UI" pitchFamily="50" charset="-128"/>
              </a:rPr>
              <a:t>を基本とし、</a:t>
            </a:r>
            <a:r>
              <a:rPr lang="ja-JP" altLang="en-US" sz="1100" b="1" kern="0" spc="50" dirty="0">
                <a:solidFill>
                  <a:schemeClr val="accent6"/>
                </a:solidFill>
                <a:effectLst/>
                <a:latin typeface="+mn-ea"/>
                <a:ea typeface="+mn-ea"/>
                <a:cs typeface="Meiryo UI" pitchFamily="50" charset="-128"/>
              </a:rPr>
              <a:t>発達に合わせた対応</a:t>
            </a:r>
            <a:r>
              <a:rPr lang="ja-JP" altLang="en-US" sz="1100" kern="0" spc="50" dirty="0">
                <a:effectLst/>
                <a:latin typeface="+mn-ea"/>
                <a:ea typeface="+mn-ea"/>
                <a:cs typeface="Meiryo UI" pitchFamily="50" charset="-128"/>
              </a:rPr>
              <a:t>を行っています。子どもたちにあった環境を作り、子どもたちが継続的に遊びの展開ができる環境を確保しております。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施設によって、学童保育室が別にある場合はそこで宿題をやったり、自由に遊んだりして過ごします。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学童と通常保育が分かれていない場合は、乳～幼児と学童児が安全に過ごせることを優先し、部屋の使い方など考えます。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学童では</a:t>
            </a:r>
            <a:r>
              <a:rPr lang="ja-JP" altLang="en-US" sz="1100" b="1" kern="0" spc="50" dirty="0">
                <a:solidFill>
                  <a:schemeClr val="accent6"/>
                </a:solidFill>
                <a:effectLst/>
                <a:latin typeface="+mn-ea"/>
                <a:ea typeface="+mn-ea"/>
                <a:cs typeface="Meiryo UI" pitchFamily="50" charset="-128"/>
              </a:rPr>
              <a:t>宿題支援</a:t>
            </a:r>
            <a:r>
              <a:rPr lang="ja-JP" altLang="en-US" sz="1100" kern="0" spc="50" dirty="0">
                <a:effectLst/>
                <a:latin typeface="+mn-ea"/>
                <a:ea typeface="+mn-ea"/>
                <a:cs typeface="Meiryo UI" pitchFamily="50" charset="-128"/>
              </a:rPr>
              <a:t>や</a:t>
            </a:r>
            <a:r>
              <a:rPr lang="ja-JP" altLang="en-US" sz="1100" b="1" kern="0" spc="50" dirty="0">
                <a:solidFill>
                  <a:schemeClr val="accent6"/>
                </a:solidFill>
                <a:effectLst/>
                <a:latin typeface="+mn-ea"/>
                <a:ea typeface="+mn-ea"/>
                <a:cs typeface="Meiryo UI" pitchFamily="50" charset="-128"/>
              </a:rPr>
              <a:t>読書時間</a:t>
            </a:r>
            <a:r>
              <a:rPr lang="ja-JP" altLang="en-US" sz="1100" kern="0" spc="50" dirty="0">
                <a:effectLst/>
                <a:latin typeface="+mn-ea"/>
                <a:ea typeface="+mn-ea"/>
                <a:cs typeface="Meiryo UI" pitchFamily="50" charset="-128"/>
              </a:rPr>
              <a:t>など</a:t>
            </a:r>
            <a:r>
              <a:rPr lang="ja-JP" altLang="en-US" sz="1100" b="1" kern="0" spc="50" dirty="0">
                <a:solidFill>
                  <a:schemeClr val="accent6"/>
                </a:solidFill>
                <a:effectLst/>
                <a:latin typeface="+mn-ea"/>
                <a:ea typeface="+mn-ea"/>
                <a:cs typeface="Meiryo UI" pitchFamily="50" charset="-128"/>
              </a:rPr>
              <a:t>学習習慣のサポート</a:t>
            </a:r>
            <a:r>
              <a:rPr lang="ja-JP" altLang="en-US" sz="1100" kern="0" spc="50" dirty="0">
                <a:effectLst/>
                <a:latin typeface="+mn-ea"/>
                <a:ea typeface="+mn-ea"/>
                <a:cs typeface="Meiryo UI" pitchFamily="50" charset="-128"/>
              </a:rPr>
              <a:t>、自由に遊ぶ中で社会性や創造性を育むことを意識して過ごします。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職員に限らず、子どもたちにも保育のルールを伝え、自分たちで解決できるように対応します。</a:t>
            </a:r>
            <a:endParaRPr lang="en-US" altLang="ja-JP" sz="1100" kern="0" spc="50" dirty="0">
              <a:effectLst/>
              <a:latin typeface="+mn-ea"/>
              <a:ea typeface="+mn-ea"/>
              <a:cs typeface="Meiryo UI" pitchFamily="50" charset="-128"/>
            </a:endParaRPr>
          </a:p>
        </p:txBody>
      </p:sp>
      <p:pic>
        <p:nvPicPr>
          <p:cNvPr id="5" name="図 4" descr="屋内, テーブル, 座る, 机 が含まれている画像&#10;&#10;自動的に生成された説明">
            <a:extLst>
              <a:ext uri="{FF2B5EF4-FFF2-40B4-BE49-F238E27FC236}">
                <a16:creationId xmlns:a16="http://schemas.microsoft.com/office/drawing/2014/main" id="{113FB123-C2FB-3DCA-ABDE-900122BFE7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9786" y="4695253"/>
            <a:ext cx="2458174" cy="1638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図 15">
            <a:extLst>
              <a:ext uri="{FF2B5EF4-FFF2-40B4-BE49-F238E27FC236}">
                <a16:creationId xmlns:a16="http://schemas.microsoft.com/office/drawing/2014/main" id="{9A985E17-BFE3-6E29-A389-298A84840D08}"/>
              </a:ext>
            </a:extLst>
          </p:cNvPr>
          <p:cNvPicPr>
            <a:picLocks noChangeAspect="1"/>
          </p:cNvPicPr>
          <p:nvPr/>
        </p:nvPicPr>
        <p:blipFill>
          <a:blip r:embed="rId3"/>
          <a:stretch>
            <a:fillRect/>
          </a:stretch>
        </p:blipFill>
        <p:spPr>
          <a:xfrm>
            <a:off x="2759455" y="7676806"/>
            <a:ext cx="2034575" cy="1406873"/>
          </a:xfrm>
          <a:prstGeom prst="rect">
            <a:avLst/>
          </a:prstGeom>
        </p:spPr>
      </p:pic>
      <p:pic>
        <p:nvPicPr>
          <p:cNvPr id="17" name="図 16">
            <a:extLst>
              <a:ext uri="{FF2B5EF4-FFF2-40B4-BE49-F238E27FC236}">
                <a16:creationId xmlns:a16="http://schemas.microsoft.com/office/drawing/2014/main" id="{B82FB339-FCC5-AF78-B140-646846C91B77}"/>
              </a:ext>
            </a:extLst>
          </p:cNvPr>
          <p:cNvPicPr>
            <a:picLocks noChangeAspect="1"/>
          </p:cNvPicPr>
          <p:nvPr/>
        </p:nvPicPr>
        <p:blipFill>
          <a:blip r:embed="rId4"/>
          <a:stretch>
            <a:fillRect/>
          </a:stretch>
        </p:blipFill>
        <p:spPr>
          <a:xfrm>
            <a:off x="614158" y="7676816"/>
            <a:ext cx="2037850" cy="1406873"/>
          </a:xfrm>
          <a:prstGeom prst="rect">
            <a:avLst/>
          </a:prstGeom>
        </p:spPr>
      </p:pic>
      <p:pic>
        <p:nvPicPr>
          <p:cNvPr id="6" name="図 5" descr="おもちゃ, 人形, 部屋, レゴ が含まれている画像&#10;&#10;自動的に生成された説明">
            <a:extLst>
              <a:ext uri="{FF2B5EF4-FFF2-40B4-BE49-F238E27FC236}">
                <a16:creationId xmlns:a16="http://schemas.microsoft.com/office/drawing/2014/main" id="{DDC6A5B6-26A8-8F14-B144-8C47492B8F4C}"/>
              </a:ext>
            </a:extLst>
          </p:cNvPr>
          <p:cNvPicPr>
            <a:picLocks noChangeAspect="1"/>
          </p:cNvPicPr>
          <p:nvPr/>
        </p:nvPicPr>
        <p:blipFill>
          <a:blip r:embed="rId5" cstate="print">
            <a:extLst>
              <a:ext uri="{28A0092B-C50C-407E-A947-70E740481C1C}">
                <a14:useLocalDpi xmlns:a14="http://schemas.microsoft.com/office/drawing/2010/main" val="0"/>
              </a:ext>
            </a:extLst>
          </a:blip>
          <a:srcRect r="-4692"/>
          <a:stretch/>
        </p:blipFill>
        <p:spPr>
          <a:xfrm>
            <a:off x="4825414" y="7900086"/>
            <a:ext cx="2382124" cy="1229503"/>
          </a:xfrm>
          <a:prstGeom prst="rect">
            <a:avLst/>
          </a:prstGeom>
        </p:spPr>
      </p:pic>
      <p:graphicFrame>
        <p:nvGraphicFramePr>
          <p:cNvPr id="19" name="Group 55">
            <a:extLst>
              <a:ext uri="{FF2B5EF4-FFF2-40B4-BE49-F238E27FC236}">
                <a16:creationId xmlns:a16="http://schemas.microsoft.com/office/drawing/2014/main" id="{0EBCCC1A-6850-28EF-3005-08F3A63B8468}"/>
              </a:ext>
            </a:extLst>
          </p:cNvPr>
          <p:cNvGraphicFramePr>
            <a:graphicFrameLocks noGrp="1"/>
          </p:cNvGraphicFramePr>
          <p:nvPr>
            <p:extLst>
              <p:ext uri="{D42A27DB-BD31-4B8C-83A1-F6EECF244321}">
                <p14:modId xmlns:p14="http://schemas.microsoft.com/office/powerpoint/2010/main" val="1485318499"/>
              </p:ext>
            </p:extLst>
          </p:nvPr>
        </p:nvGraphicFramePr>
        <p:xfrm>
          <a:off x="660537" y="39792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保育内容について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19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DDD615-08B4-AB56-7CA5-FF6D755C60AB}"/>
              </a:ext>
            </a:extLst>
          </p:cNvPr>
          <p:cNvSpPr>
            <a:spLocks noGrp="1"/>
          </p:cNvSpPr>
          <p:nvPr>
            <p:ph type="sldNum" sz="quarter" idx="10"/>
          </p:nvPr>
        </p:nvSpPr>
        <p:spPr/>
        <p:txBody>
          <a:bodyPr/>
          <a:lstStyle/>
          <a:p>
            <a:pPr>
              <a:defRPr/>
            </a:pPr>
            <a:fld id="{241ED152-6EA1-4D9A-823A-1E4C1B586740}" type="slidenum">
              <a:rPr lang="en-US" altLang="ja-JP" smtClean="0"/>
              <a:pPr>
                <a:defRPr/>
              </a:pPr>
              <a:t>17</a:t>
            </a:fld>
            <a:endParaRPr lang="en-US" altLang="ja-JP" dirty="0"/>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197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a:t>
            </a:r>
            <a:r>
              <a:rPr lang="en-US" altLang="ja-JP" sz="1100" kern="0" spc="50" dirty="0">
                <a:effectLst/>
                <a:highlight>
                  <a:srgbClr val="FFFF00"/>
                </a:highlight>
                <a:latin typeface="+mn-ea"/>
                <a:ea typeface="+mn-ea"/>
                <a:cs typeface="Meiryo UI" pitchFamily="50" charset="-128"/>
              </a:rPr>
              <a:t>112</a:t>
            </a:r>
            <a:r>
              <a:rPr lang="ja-JP" altLang="en-US" sz="1100" kern="0" spc="50" dirty="0">
                <a:effectLst/>
                <a:latin typeface="+mn-ea"/>
                <a:ea typeface="+mn-ea"/>
                <a:cs typeface="Meiryo UI" pitchFamily="50" charset="-128"/>
              </a:rPr>
              <a:t>施設で自園調理を行っております。本部に「</a:t>
            </a:r>
            <a:r>
              <a:rPr lang="ja-JP" altLang="en-US" sz="1100" b="1" kern="0" spc="50" dirty="0">
                <a:solidFill>
                  <a:schemeClr val="accent6"/>
                </a:solidFill>
                <a:effectLst/>
                <a:latin typeface="+mn-ea"/>
                <a:ea typeface="+mn-ea"/>
                <a:cs typeface="Meiryo UI" pitchFamily="50" charset="-128"/>
              </a:rPr>
              <a:t>給</a:t>
            </a:r>
            <a:r>
              <a:rPr lang="zh-TW" altLang="en-US" sz="1100" b="1" kern="0" spc="50" dirty="0">
                <a:solidFill>
                  <a:schemeClr val="accent6"/>
                </a:solidFill>
                <a:effectLst/>
                <a:latin typeface="+mn-ea"/>
                <a:ea typeface="+mn-ea"/>
                <a:cs typeface="Meiryo UI" pitchFamily="50" charset="-128"/>
              </a:rPr>
              <a:t>食品質管理課</a:t>
            </a:r>
            <a:r>
              <a:rPr lang="ja-JP" altLang="en-US" sz="1100" kern="0" spc="50" dirty="0">
                <a:effectLst/>
                <a:latin typeface="+mn-ea"/>
                <a:ea typeface="+mn-ea"/>
                <a:cs typeface="Meiryo UI" pitchFamily="50" charset="-128"/>
              </a:rPr>
              <a:t>」を設置し、本部所属の管理栄養士が園の職員と連携を取り下記の対応を行っております。</a:t>
            </a:r>
          </a:p>
        </p:txBody>
      </p:sp>
      <p:sp>
        <p:nvSpPr>
          <p:cNvPr id="24" name="コンテンツ プレースホルダ 1">
            <a:extLst>
              <a:ext uri="{FF2B5EF4-FFF2-40B4-BE49-F238E27FC236}">
                <a16:creationId xmlns:a16="http://schemas.microsoft.com/office/drawing/2014/main" id="{08959728-6B94-E7B0-DCBF-A64645ABA842}"/>
              </a:ext>
            </a:extLst>
          </p:cNvPr>
          <p:cNvSpPr txBox="1">
            <a:spLocks/>
          </p:cNvSpPr>
          <p:nvPr/>
        </p:nvSpPr>
        <p:spPr>
          <a:xfrm>
            <a:off x="755649" y="3044588"/>
            <a:ext cx="4762835" cy="41549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管理栄養士がバランス・カロリー・塩分等を考慮して作成したメニューは、</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　「食べることは楽しいこと」と感じることに繋がります。</a:t>
            </a:r>
          </a:p>
        </p:txBody>
      </p:sp>
      <p:graphicFrame>
        <p:nvGraphicFramePr>
          <p:cNvPr id="25" name="Group 55">
            <a:extLst>
              <a:ext uri="{FF2B5EF4-FFF2-40B4-BE49-F238E27FC236}">
                <a16:creationId xmlns:a16="http://schemas.microsoft.com/office/drawing/2014/main" id="{F712DDA7-8109-E27A-5899-50C4C7978A73}"/>
              </a:ext>
            </a:extLst>
          </p:cNvPr>
          <p:cNvGraphicFramePr>
            <a:graphicFrameLocks noGrp="1"/>
          </p:cNvGraphicFramePr>
          <p:nvPr/>
        </p:nvGraphicFramePr>
        <p:xfrm>
          <a:off x="755649" y="2675241"/>
          <a:ext cx="4762835" cy="265135"/>
        </p:xfrm>
        <a:graphic>
          <a:graphicData uri="http://schemas.openxmlformats.org/drawingml/2006/table">
            <a:tbl>
              <a:tblPr/>
              <a:tblGrid>
                <a:gridCol w="4762835">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自園調理の特徴</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B8E07C3B-9A28-A7F4-CE69-B427D6140F01}"/>
              </a:ext>
            </a:extLst>
          </p:cNvPr>
          <p:cNvSpPr txBox="1">
            <a:spLocks/>
          </p:cNvSpPr>
          <p:nvPr/>
        </p:nvSpPr>
        <p:spPr>
          <a:xfrm>
            <a:off x="719199" y="5134945"/>
            <a:ext cx="2525637" cy="1261884"/>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当社では、お子さまの状態に応じて適切な離乳食を提供いたします。</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歳児クラスでは、個々に合わせた給食が提供されます。ご自宅で離乳食を食べさせていて気になる点などがございましたら、ご家族と相談しながら離乳食を進めてまいります。</a:t>
            </a:r>
          </a:p>
        </p:txBody>
      </p:sp>
      <p:graphicFrame>
        <p:nvGraphicFramePr>
          <p:cNvPr id="13" name="Group 55">
            <a:extLst>
              <a:ext uri="{FF2B5EF4-FFF2-40B4-BE49-F238E27FC236}">
                <a16:creationId xmlns:a16="http://schemas.microsoft.com/office/drawing/2014/main" id="{D794024F-8F6A-F2EA-2035-45DEC6A24B8D}"/>
              </a:ext>
            </a:extLst>
          </p:cNvPr>
          <p:cNvGraphicFramePr>
            <a:graphicFrameLocks noGrp="1"/>
          </p:cNvGraphicFramePr>
          <p:nvPr/>
        </p:nvGraphicFramePr>
        <p:xfrm>
          <a:off x="719199" y="4794604"/>
          <a:ext cx="6553138" cy="265135"/>
        </p:xfrm>
        <a:graphic>
          <a:graphicData uri="http://schemas.openxmlformats.org/drawingml/2006/table">
            <a:tbl>
              <a:tblPr/>
              <a:tblGrid>
                <a:gridCol w="655313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離乳食対応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3234FDC8-103C-3F2C-A10A-EDBAF49C2090}"/>
              </a:ext>
            </a:extLst>
          </p:cNvPr>
          <p:cNvSpPr/>
          <p:nvPr/>
        </p:nvSpPr>
        <p:spPr bwMode="auto">
          <a:xfrm>
            <a:off x="755651" y="1818678"/>
            <a:ext cx="6516687" cy="79889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5" name="コンテンツ プレースホルダ 1">
            <a:extLst>
              <a:ext uri="{FF2B5EF4-FFF2-40B4-BE49-F238E27FC236}">
                <a16:creationId xmlns:a16="http://schemas.microsoft.com/office/drawing/2014/main" id="{5FF48500-AF49-F6CA-FE87-08319EBD6FCA}"/>
              </a:ext>
            </a:extLst>
          </p:cNvPr>
          <p:cNvSpPr txBox="1">
            <a:spLocks/>
          </p:cNvSpPr>
          <p:nvPr/>
        </p:nvSpPr>
        <p:spPr>
          <a:xfrm>
            <a:off x="916363" y="1907662"/>
            <a:ext cx="4021398" cy="604396"/>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全園の献立の立案、作成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給食調理業務の教育（マニュアルおよび教育動画の作成）</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定期的な調理室の現地確認、改善箇所の指導、改善確認</a:t>
            </a:r>
          </a:p>
        </p:txBody>
      </p:sp>
      <p:sp>
        <p:nvSpPr>
          <p:cNvPr id="16" name="コンテンツ プレースホルダ 1">
            <a:extLst>
              <a:ext uri="{FF2B5EF4-FFF2-40B4-BE49-F238E27FC236}">
                <a16:creationId xmlns:a16="http://schemas.microsoft.com/office/drawing/2014/main" id="{4E8C4910-8721-D054-579A-034AB20866B2}"/>
              </a:ext>
            </a:extLst>
          </p:cNvPr>
          <p:cNvSpPr txBox="1">
            <a:spLocks/>
          </p:cNvSpPr>
          <p:nvPr/>
        </p:nvSpPr>
        <p:spPr>
          <a:xfrm>
            <a:off x="2609510" y="1849287"/>
            <a:ext cx="2988354"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食事関連マニュアルの詳細は、</a:t>
            </a:r>
            <a:r>
              <a:rPr lang="ja-JP" altLang="en-US" sz="800" b="1" kern="0" spc="50" dirty="0">
                <a:solidFill>
                  <a:schemeClr val="accent4">
                    <a:lumMod val="60000"/>
                    <a:lumOff val="40000"/>
                  </a:schemeClr>
                </a:solidFill>
                <a:effectLst/>
                <a:latin typeface="+mn-ea"/>
                <a:ea typeface="+mn-ea"/>
                <a:cs typeface="Meiryo UI" pitchFamily="50" charset="-128"/>
              </a:rPr>
              <a:t>別添資料「食事」</a:t>
            </a:r>
            <a:r>
              <a:rPr lang="ja-JP" altLang="en-US" sz="800" kern="0" spc="50" dirty="0">
                <a:solidFill>
                  <a:schemeClr val="bg1"/>
                </a:solidFill>
                <a:effectLst/>
                <a:latin typeface="+mn-ea"/>
                <a:ea typeface="+mn-ea"/>
                <a:cs typeface="Meiryo UI" pitchFamily="50" charset="-128"/>
              </a:rPr>
              <a:t>を参照</a:t>
            </a:r>
            <a:endParaRPr lang="en-US" altLang="ja-JP" sz="800" kern="0" spc="50" dirty="0">
              <a:solidFill>
                <a:schemeClr val="bg1"/>
              </a:solidFill>
              <a:effectLst/>
              <a:latin typeface="+mn-ea"/>
              <a:ea typeface="+mn-ea"/>
              <a:cs typeface="Meiryo UI" pitchFamily="50" charset="-128"/>
            </a:endParaRPr>
          </a:p>
        </p:txBody>
      </p:sp>
      <p:pic>
        <p:nvPicPr>
          <p:cNvPr id="17" name="図 16" descr="テーブルの上にある数種類の料理&#10;&#10;自動的に生成された説明">
            <a:extLst>
              <a:ext uri="{FF2B5EF4-FFF2-40B4-BE49-F238E27FC236}">
                <a16:creationId xmlns:a16="http://schemas.microsoft.com/office/drawing/2014/main" id="{CF048F69-649B-7EE8-C188-F2CF4D41CB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608"/>
          <a:stretch/>
        </p:blipFill>
        <p:spPr>
          <a:xfrm>
            <a:off x="5868444" y="3755824"/>
            <a:ext cx="1403892" cy="919496"/>
          </a:xfrm>
          <a:prstGeom prst="rect">
            <a:avLst/>
          </a:prstGeom>
        </p:spPr>
      </p:pic>
      <p:sp>
        <p:nvSpPr>
          <p:cNvPr id="18" name="正方形/長方形 17">
            <a:extLst>
              <a:ext uri="{FF2B5EF4-FFF2-40B4-BE49-F238E27FC236}">
                <a16:creationId xmlns:a16="http://schemas.microsoft.com/office/drawing/2014/main" id="{A191C4A2-117A-5489-6DF9-1695CE6B2CA0}"/>
              </a:ext>
            </a:extLst>
          </p:cNvPr>
          <p:cNvSpPr/>
          <p:nvPr/>
        </p:nvSpPr>
        <p:spPr bwMode="auto">
          <a:xfrm>
            <a:off x="792101" y="3698334"/>
            <a:ext cx="4145659" cy="92939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0" name="コンテンツ プレースホルダ 1">
            <a:extLst>
              <a:ext uri="{FF2B5EF4-FFF2-40B4-BE49-F238E27FC236}">
                <a16:creationId xmlns:a16="http://schemas.microsoft.com/office/drawing/2014/main" id="{62693788-3DC2-6368-3002-BD15CE7D71A6}"/>
              </a:ext>
            </a:extLst>
          </p:cNvPr>
          <p:cNvSpPr txBox="1">
            <a:spLocks/>
          </p:cNvSpPr>
          <p:nvPr/>
        </p:nvSpPr>
        <p:spPr>
          <a:xfrm>
            <a:off x="916363" y="3698334"/>
            <a:ext cx="4109684" cy="814454"/>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旬の食材の使用</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手作りへのこだわり（給食・おやつ）</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アレルギー食・離乳食への対応</a:t>
            </a:r>
          </a:p>
          <a:p>
            <a:pPr marL="171450" indent="-171450" algn="l">
              <a:lnSpc>
                <a:spcPct val="130000"/>
              </a:lnSpc>
              <a:spcAft>
                <a:spcPts val="0"/>
              </a:spcAft>
              <a:buFont typeface="Arial" panose="020B0604020202020204" pitchFamily="34" charset="0"/>
              <a:buChar char="•"/>
              <a:defRPr/>
            </a:pPr>
            <a:r>
              <a:rPr lang="ja-JP" altLang="en-US" sz="1050" kern="0" spc="50" dirty="0">
                <a:effectLst/>
                <a:latin typeface="+mn-ea"/>
                <a:ea typeface="+mn-ea"/>
                <a:cs typeface="Meiryo UI" pitchFamily="50" charset="-128"/>
              </a:rPr>
              <a:t>子どもたちの視覚に訴えた盛り付け</a:t>
            </a:r>
          </a:p>
        </p:txBody>
      </p:sp>
      <p:pic>
        <p:nvPicPr>
          <p:cNvPr id="28" name="図 27" descr="食品 が含まれている画像&#10;&#10;自動的に生成された説明">
            <a:extLst>
              <a:ext uri="{FF2B5EF4-FFF2-40B4-BE49-F238E27FC236}">
                <a16:creationId xmlns:a16="http://schemas.microsoft.com/office/drawing/2014/main" id="{DE5314DF-6390-EB66-53C0-1025150F67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62" t="13331" r="52753" b="48934"/>
          <a:stretch/>
        </p:blipFill>
        <p:spPr bwMode="auto">
          <a:xfrm>
            <a:off x="5651501" y="2678792"/>
            <a:ext cx="1620836" cy="749443"/>
          </a:xfrm>
          <a:prstGeom prst="rect">
            <a:avLst/>
          </a:prstGeom>
          <a:noFill/>
          <a:ln>
            <a:noFill/>
          </a:ln>
          <a:extLst>
            <a:ext uri="{53640926-AAD7-44D8-BBD7-CCE9431645EC}">
              <a14:shadowObscured xmlns:a14="http://schemas.microsoft.com/office/drawing/2010/main"/>
            </a:ext>
          </a:extLst>
        </p:spPr>
      </p:pic>
      <p:sp>
        <p:nvSpPr>
          <p:cNvPr id="30" name="テキスト ボックス 2">
            <a:extLst>
              <a:ext uri="{FF2B5EF4-FFF2-40B4-BE49-F238E27FC236}">
                <a16:creationId xmlns:a16="http://schemas.microsoft.com/office/drawing/2014/main" id="{D5CC4ADB-344F-01B1-CE1E-6D452EB69FBD}"/>
              </a:ext>
            </a:extLst>
          </p:cNvPr>
          <p:cNvSpPr txBox="1">
            <a:spLocks noChangeArrowheads="1"/>
          </p:cNvSpPr>
          <p:nvPr/>
        </p:nvSpPr>
        <p:spPr bwMode="auto">
          <a:xfrm>
            <a:off x="5868444" y="3440457"/>
            <a:ext cx="1403893"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自園で育てた野菜収穫などの食育活動を実施</a:t>
            </a:r>
            <a:endParaRPr lang="en-US" altLang="ja-JP" sz="900" dirty="0">
              <a:effectLst/>
              <a:latin typeface="Meiryo UI" pitchFamily="50" charset="-128"/>
              <a:ea typeface="Meiryo UI" pitchFamily="50" charset="-128"/>
              <a:cs typeface="Meiryo UI" pitchFamily="50" charset="-128"/>
            </a:endParaRPr>
          </a:p>
        </p:txBody>
      </p:sp>
      <p:pic>
        <p:nvPicPr>
          <p:cNvPr id="34" name="図 33">
            <a:extLst>
              <a:ext uri="{FF2B5EF4-FFF2-40B4-BE49-F238E27FC236}">
                <a16:creationId xmlns:a16="http://schemas.microsoft.com/office/drawing/2014/main" id="{750ACDE5-3A36-0C22-C2B0-9BC15E3750E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6813" y="5205059"/>
            <a:ext cx="1424614" cy="1019143"/>
          </a:xfrm>
          <a:prstGeom prst="rect">
            <a:avLst/>
          </a:prstGeom>
          <a:noFill/>
          <a:ln>
            <a:noFill/>
          </a:ln>
        </p:spPr>
      </p:pic>
      <p:sp>
        <p:nvSpPr>
          <p:cNvPr id="8" name="テキスト ボックス 2">
            <a:extLst>
              <a:ext uri="{FF2B5EF4-FFF2-40B4-BE49-F238E27FC236}">
                <a16:creationId xmlns:a16="http://schemas.microsoft.com/office/drawing/2014/main" id="{94D2AEEC-354F-E368-207F-7BE5C54DF0E8}"/>
              </a:ext>
            </a:extLst>
          </p:cNvPr>
          <p:cNvSpPr txBox="1">
            <a:spLocks noChangeArrowheads="1"/>
          </p:cNvSpPr>
          <p:nvPr/>
        </p:nvSpPr>
        <p:spPr bwMode="auto">
          <a:xfrm>
            <a:off x="4631398" y="2426317"/>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実際の給食例</a:t>
            </a:r>
            <a:endParaRPr lang="en-US" altLang="ja-JP" sz="900" dirty="0">
              <a:effectLst/>
              <a:latin typeface="Meiryo UI" pitchFamily="50" charset="-128"/>
              <a:ea typeface="Meiryo UI" pitchFamily="50" charset="-128"/>
              <a:cs typeface="Meiryo UI" pitchFamily="50" charset="-128"/>
            </a:endParaRPr>
          </a:p>
        </p:txBody>
      </p:sp>
      <p:graphicFrame>
        <p:nvGraphicFramePr>
          <p:cNvPr id="9" name="Group 55">
            <a:extLst>
              <a:ext uri="{FF2B5EF4-FFF2-40B4-BE49-F238E27FC236}">
                <a16:creationId xmlns:a16="http://schemas.microsoft.com/office/drawing/2014/main" id="{1843A300-1EA6-82C4-30A1-758EB1A15F72}"/>
              </a:ext>
            </a:extLst>
          </p:cNvPr>
          <p:cNvGraphicFramePr>
            <a:graphicFrameLocks noGrp="1"/>
          </p:cNvGraphicFramePr>
          <p:nvPr/>
        </p:nvGraphicFramePr>
        <p:xfrm>
          <a:off x="755649" y="64077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アレルギー食への対応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29415B45-08FA-79C1-DD27-58F8254EACE3}"/>
              </a:ext>
            </a:extLst>
          </p:cNvPr>
          <p:cNvSpPr txBox="1">
            <a:spLocks/>
          </p:cNvSpPr>
          <p:nvPr/>
        </p:nvSpPr>
        <p:spPr>
          <a:xfrm>
            <a:off x="755650" y="6688272"/>
            <a:ext cx="6516688" cy="1015663"/>
          </a:xfrm>
          <a:prstGeom prst="rect">
            <a:avLst/>
          </a:prstGeom>
        </p:spPr>
        <p:txBody>
          <a:bodyPr wrap="square" lIns="0" tIns="0" rIns="0" bIns="0">
            <a:spAutoFit/>
          </a:bodyPr>
          <a:lstStyle/>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厚生労働省の「保育所におけるアレルギー対応ガイドライン」および、当社の</a:t>
            </a:r>
            <a:r>
              <a:rPr lang="ja-JP" altLang="en-US" sz="1100" b="1" kern="0" spc="50" dirty="0">
                <a:solidFill>
                  <a:schemeClr val="accent6"/>
                </a:solidFill>
                <a:effectLst/>
                <a:latin typeface="+mn-ea"/>
                <a:ea typeface="+mn-ea"/>
                <a:cs typeface="Meiryo UI" pitchFamily="50" charset="-128"/>
              </a:rPr>
              <a:t>食事関連・食物アレルギー対応マニュアル</a:t>
            </a:r>
            <a:r>
              <a:rPr lang="ja-JP" altLang="en-US" sz="1100" kern="0" spc="50" dirty="0">
                <a:effectLst/>
                <a:latin typeface="+mn-ea"/>
                <a:ea typeface="+mn-ea"/>
                <a:cs typeface="Meiryo UI" pitchFamily="50" charset="-128"/>
              </a:rPr>
              <a:t>をもとに対応しております。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食物アレルギー対応では、安全・安心の確保を最優先するため、「家庭で食べたことのない食品は、基本的に保育園では提供しない」「原則として完全除去対応」の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点を基本方針としています。</a:t>
            </a:r>
          </a:p>
          <a:p>
            <a:pPr marL="171450" indent="-171450" algn="l">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また、誤食事故防止のための体制づくりの一環として、職員それぞれに食物アレルギー対応の役割分担を定めております。</a:t>
            </a:r>
          </a:p>
        </p:txBody>
      </p:sp>
      <p:graphicFrame>
        <p:nvGraphicFramePr>
          <p:cNvPr id="11" name="表 10">
            <a:extLst>
              <a:ext uri="{FF2B5EF4-FFF2-40B4-BE49-F238E27FC236}">
                <a16:creationId xmlns:a16="http://schemas.microsoft.com/office/drawing/2014/main" id="{BE26C71D-5994-A114-7BA9-038F6F25ACDA}"/>
              </a:ext>
            </a:extLst>
          </p:cNvPr>
          <p:cNvGraphicFramePr>
            <a:graphicFrameLocks noGrp="1"/>
          </p:cNvGraphicFramePr>
          <p:nvPr/>
        </p:nvGraphicFramePr>
        <p:xfrm>
          <a:off x="765810" y="7731877"/>
          <a:ext cx="6506528" cy="2316480"/>
        </p:xfrm>
        <a:graphic>
          <a:graphicData uri="http://schemas.openxmlformats.org/drawingml/2006/table">
            <a:tbl>
              <a:tblPr firstRow="1" firstCol="1" bandRow="1">
                <a:tableStyleId>{5C22544A-7EE6-4342-B048-85BDC9FD1C3A}</a:tableStyleId>
              </a:tblPr>
              <a:tblGrid>
                <a:gridCol w="1176151">
                  <a:extLst>
                    <a:ext uri="{9D8B030D-6E8A-4147-A177-3AD203B41FA5}">
                      <a16:colId xmlns:a16="http://schemas.microsoft.com/office/drawing/2014/main" val="1109696860"/>
                    </a:ext>
                  </a:extLst>
                </a:gridCol>
                <a:gridCol w="2415359">
                  <a:extLst>
                    <a:ext uri="{9D8B030D-6E8A-4147-A177-3AD203B41FA5}">
                      <a16:colId xmlns:a16="http://schemas.microsoft.com/office/drawing/2014/main" val="71316092"/>
                    </a:ext>
                  </a:extLst>
                </a:gridCol>
                <a:gridCol w="2915018">
                  <a:extLst>
                    <a:ext uri="{9D8B030D-6E8A-4147-A177-3AD203B41FA5}">
                      <a16:colId xmlns:a16="http://schemas.microsoft.com/office/drawing/2014/main" val="4256478614"/>
                    </a:ext>
                  </a:extLst>
                </a:gridCol>
              </a:tblGrid>
              <a:tr h="0">
                <a:tc>
                  <a:txBody>
                    <a:bodyPr/>
                    <a:lstStyle/>
                    <a:p>
                      <a:pPr algn="ctr">
                        <a:lnSpc>
                          <a:spcPct val="100000"/>
                        </a:lnSpc>
                      </a:pPr>
                      <a:r>
                        <a:rPr lang="ja-JP" sz="800" kern="100" dirty="0">
                          <a:effectLst/>
                        </a:rPr>
                        <a:t>職種</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食物アレルギー対応の主な役割</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lnSpc>
                          <a:spcPct val="100000"/>
                        </a:lnSpc>
                      </a:pPr>
                      <a:r>
                        <a:rPr lang="ja-JP" sz="800" kern="100">
                          <a:effectLst/>
                        </a:rPr>
                        <a:t>具体的な業務</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25312386"/>
                  </a:ext>
                </a:extLst>
              </a:tr>
              <a:tr h="195707">
                <a:tc>
                  <a:txBody>
                    <a:bodyPr/>
                    <a:lstStyle/>
                    <a:p>
                      <a:pPr algn="ctr">
                        <a:lnSpc>
                          <a:spcPct val="100000"/>
                        </a:lnSpc>
                      </a:pPr>
                      <a:r>
                        <a:rPr lang="ja-JP" sz="800" kern="100">
                          <a:solidFill>
                            <a:schemeClr val="tx1"/>
                          </a:solidFill>
                          <a:effectLst/>
                        </a:rPr>
                        <a:t>園長</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・保護者</a:t>
                      </a:r>
                      <a:r>
                        <a:rPr lang="ja-JP" altLang="en-US" sz="800" kern="100" dirty="0">
                          <a:effectLst/>
                        </a:rPr>
                        <a:t>様</a:t>
                      </a:r>
                      <a:r>
                        <a:rPr lang="ja-JP" sz="800" kern="100" dirty="0">
                          <a:effectLst/>
                        </a:rPr>
                        <a:t>面談、対応</a:t>
                      </a:r>
                    </a:p>
                    <a:p>
                      <a:pPr algn="l">
                        <a:lnSpc>
                          <a:spcPct val="100000"/>
                        </a:lnSpc>
                      </a:pPr>
                      <a:r>
                        <a:rPr lang="ja-JP" sz="800" kern="100" dirty="0">
                          <a:effectLst/>
                        </a:rPr>
                        <a:t>・アレルギー関連書類の管理</a:t>
                      </a:r>
                    </a:p>
                    <a:p>
                      <a:pPr algn="l">
                        <a:lnSpc>
                          <a:spcPct val="100000"/>
                        </a:lnSpc>
                      </a:pPr>
                      <a:r>
                        <a:rPr lang="ja-JP" sz="800" kern="100" dirty="0">
                          <a:effectLst/>
                        </a:rPr>
                        <a:t>・全スタッフへの周知徹底</a:t>
                      </a:r>
                    </a:p>
                    <a:p>
                      <a:pPr algn="l">
                        <a:lnSpc>
                          <a:spcPct val="100000"/>
                        </a:lnSpc>
                      </a:pPr>
                      <a:r>
                        <a:rPr lang="ja-JP" sz="800" kern="100" dirty="0">
                          <a:effectLst/>
                        </a:rPr>
                        <a:t>・食物アレルギー対応に関するルール作り</a:t>
                      </a:r>
                    </a:p>
                    <a:p>
                      <a:pPr algn="l">
                        <a:lnSpc>
                          <a:spcPct val="100000"/>
                        </a:lnSpc>
                      </a:pPr>
                      <a:r>
                        <a:rPr lang="ja-JP" sz="800" kern="100" dirty="0">
                          <a:effectLst/>
                        </a:rPr>
                        <a:t>・エリアパートナーへの報告、連絡、相談</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・生活管理指導表の確認</a:t>
                      </a:r>
                    </a:p>
                    <a:p>
                      <a:pPr algn="just">
                        <a:lnSpc>
                          <a:spcPct val="100000"/>
                        </a:lnSpc>
                      </a:pPr>
                      <a:r>
                        <a:rPr lang="ja-JP" sz="800" kern="100" dirty="0">
                          <a:effectLst/>
                        </a:rPr>
                        <a:t>・食物アレルギーに関する申告書の確認</a:t>
                      </a:r>
                    </a:p>
                    <a:p>
                      <a:pPr algn="just">
                        <a:lnSpc>
                          <a:spcPct val="100000"/>
                        </a:lnSpc>
                      </a:pPr>
                      <a:r>
                        <a:rPr lang="ja-JP" sz="800" kern="100" dirty="0">
                          <a:effectLst/>
                        </a:rPr>
                        <a:t>・食材チェック表確認のルール作り</a:t>
                      </a:r>
                    </a:p>
                    <a:p>
                      <a:pPr algn="just">
                        <a:lnSpc>
                          <a:spcPct val="100000"/>
                        </a:lnSpc>
                      </a:pPr>
                      <a:r>
                        <a:rPr lang="ja-JP" sz="800" kern="100" dirty="0">
                          <a:effectLst/>
                        </a:rPr>
                        <a:t>・経過記録表の記入</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808536"/>
                  </a:ext>
                </a:extLst>
              </a:tr>
              <a:tr h="234848">
                <a:tc>
                  <a:txBody>
                    <a:bodyPr/>
                    <a:lstStyle/>
                    <a:p>
                      <a:pPr algn="ctr">
                        <a:lnSpc>
                          <a:spcPct val="100000"/>
                        </a:lnSpc>
                      </a:pPr>
                      <a:r>
                        <a:rPr lang="ja-JP" sz="800" kern="100">
                          <a:solidFill>
                            <a:schemeClr val="tx1"/>
                          </a:solidFill>
                          <a:effectLst/>
                        </a:rPr>
                        <a:t>保育スタッフ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lnSpc>
                          <a:spcPct val="100000"/>
                        </a:lnSpc>
                      </a:pPr>
                      <a:r>
                        <a:rPr lang="ja-JP" sz="800" kern="100" dirty="0">
                          <a:effectLst/>
                        </a:rPr>
                        <a:t>・アレルギー児の把握、確認</a:t>
                      </a:r>
                    </a:p>
                    <a:p>
                      <a:pPr algn="l">
                        <a:lnSpc>
                          <a:spcPct val="100000"/>
                        </a:lnSpc>
                      </a:pPr>
                      <a:r>
                        <a:rPr lang="ja-JP" sz="800" kern="100" dirty="0">
                          <a:effectLst/>
                        </a:rPr>
                        <a:t>・保護者</a:t>
                      </a:r>
                      <a:r>
                        <a:rPr lang="ja-JP" altLang="en-US" sz="800" kern="100" dirty="0">
                          <a:effectLst/>
                        </a:rPr>
                        <a:t>様</a:t>
                      </a:r>
                      <a:r>
                        <a:rPr lang="ja-JP" sz="800" kern="100" dirty="0">
                          <a:effectLst/>
                        </a:rPr>
                        <a:t>対応</a:t>
                      </a:r>
                    </a:p>
                    <a:p>
                      <a:pPr algn="l">
                        <a:lnSpc>
                          <a:spcPct val="100000"/>
                        </a:lnSpc>
                      </a:pPr>
                      <a:r>
                        <a:rPr lang="ja-JP" sz="800" kern="100" dirty="0">
                          <a:effectLst/>
                        </a:rPr>
                        <a:t>・給食時の配慮</a:t>
                      </a:r>
                    </a:p>
                    <a:p>
                      <a:pPr algn="l">
                        <a:lnSpc>
                          <a:spcPct val="100000"/>
                        </a:lnSpc>
                      </a:pPr>
                      <a:r>
                        <a:rPr lang="ja-JP" sz="800" kern="100" dirty="0">
                          <a:effectLst/>
                        </a:rPr>
                        <a:t>・生活面での配慮</a:t>
                      </a:r>
                    </a:p>
                    <a:p>
                      <a:pPr algn="l">
                        <a:lnSpc>
                          <a:spcPct val="100000"/>
                        </a:lnSpc>
                      </a:pPr>
                      <a:r>
                        <a:rPr lang="ja-JP" sz="800" kern="100" dirty="0">
                          <a:effectLst/>
                        </a:rPr>
                        <a:t>・献立内容の把握</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・アレルギー児情報一覧表作成</a:t>
                      </a:r>
                    </a:p>
                    <a:p>
                      <a:pPr algn="just">
                        <a:lnSpc>
                          <a:spcPct val="100000"/>
                        </a:lnSpc>
                      </a:pPr>
                      <a:r>
                        <a:rPr lang="ja-JP" sz="800" kern="100" dirty="0">
                          <a:effectLst/>
                        </a:rPr>
                        <a:t>・食数表作成</a:t>
                      </a:r>
                    </a:p>
                    <a:p>
                      <a:pPr algn="just">
                        <a:lnSpc>
                          <a:spcPct val="100000"/>
                        </a:lnSpc>
                      </a:pPr>
                      <a:r>
                        <a:rPr lang="ja-JP" sz="800" kern="100" dirty="0">
                          <a:effectLst/>
                        </a:rPr>
                        <a:t>・配膳チェック表作成</a:t>
                      </a:r>
                    </a:p>
                    <a:p>
                      <a:pPr algn="just">
                        <a:lnSpc>
                          <a:spcPct val="100000"/>
                        </a:lnSpc>
                      </a:pPr>
                      <a:r>
                        <a:rPr lang="ja-JP" sz="800" kern="100" dirty="0">
                          <a:effectLst/>
                        </a:rPr>
                        <a:t>・アレルギー児用椅子・テーブルの確認</a:t>
                      </a:r>
                    </a:p>
                    <a:p>
                      <a:pPr algn="just">
                        <a:lnSpc>
                          <a:spcPct val="100000"/>
                        </a:lnSpc>
                      </a:pPr>
                      <a:r>
                        <a:rPr lang="ja-JP" sz="800" kern="100" dirty="0">
                          <a:effectLst/>
                        </a:rPr>
                        <a:t>・アレルギー児保護者</a:t>
                      </a:r>
                      <a:r>
                        <a:rPr lang="ja-JP" altLang="en-US" sz="800" kern="100" dirty="0">
                          <a:effectLst/>
                        </a:rPr>
                        <a:t>様</a:t>
                      </a:r>
                      <a:r>
                        <a:rPr lang="ja-JP" sz="800" kern="100" dirty="0">
                          <a:effectLst/>
                        </a:rPr>
                        <a:t>への献立確認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066841"/>
                  </a:ext>
                </a:extLst>
              </a:tr>
              <a:tr h="273990">
                <a:tc>
                  <a:txBody>
                    <a:bodyPr/>
                    <a:lstStyle/>
                    <a:p>
                      <a:pPr algn="ctr">
                        <a:lnSpc>
                          <a:spcPct val="100000"/>
                        </a:lnSpc>
                      </a:pPr>
                      <a:r>
                        <a:rPr lang="ja-JP" sz="800" kern="100">
                          <a:solidFill>
                            <a:schemeClr val="tx1"/>
                          </a:solidFill>
                          <a:effectLst/>
                        </a:rPr>
                        <a:t>調理スタッフ</a:t>
                      </a:r>
                      <a:endParaRPr lang="ja-JP" sz="80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lnSpc>
                          <a:spcPct val="100000"/>
                        </a:lnSpc>
                      </a:pPr>
                      <a:r>
                        <a:rPr lang="ja-JP" sz="800" kern="100">
                          <a:effectLst/>
                        </a:rPr>
                        <a:t>・アレルギー児の把握、確認</a:t>
                      </a:r>
                    </a:p>
                    <a:p>
                      <a:pPr algn="just">
                        <a:lnSpc>
                          <a:spcPct val="100000"/>
                        </a:lnSpc>
                      </a:pPr>
                      <a:r>
                        <a:rPr lang="ja-JP" sz="800" kern="100">
                          <a:effectLst/>
                        </a:rPr>
                        <a:t>・献立確認</a:t>
                      </a:r>
                    </a:p>
                    <a:p>
                      <a:pPr algn="just">
                        <a:lnSpc>
                          <a:spcPct val="100000"/>
                        </a:lnSpc>
                      </a:pPr>
                      <a:r>
                        <a:rPr lang="ja-JP" sz="800" kern="100">
                          <a:effectLst/>
                        </a:rPr>
                        <a:t>・食材確認</a:t>
                      </a:r>
                    </a:p>
                    <a:p>
                      <a:pPr algn="just">
                        <a:lnSpc>
                          <a:spcPct val="100000"/>
                        </a:lnSpc>
                      </a:pPr>
                      <a:r>
                        <a:rPr lang="ja-JP" sz="800" kern="100">
                          <a:effectLst/>
                        </a:rPr>
                        <a:t>・調理、配膳</a:t>
                      </a:r>
                      <a:endParaRPr lang="ja-JP" sz="8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lnSpc>
                          <a:spcPct val="100000"/>
                        </a:lnSpc>
                      </a:pPr>
                      <a:r>
                        <a:rPr lang="ja-JP" sz="800" kern="100" dirty="0">
                          <a:effectLst/>
                        </a:rPr>
                        <a:t>・献立表、調理指示書の確認</a:t>
                      </a:r>
                    </a:p>
                    <a:p>
                      <a:pPr algn="just">
                        <a:lnSpc>
                          <a:spcPct val="100000"/>
                        </a:lnSpc>
                      </a:pPr>
                      <a:r>
                        <a:rPr lang="ja-JP" sz="800" kern="100" dirty="0">
                          <a:effectLst/>
                        </a:rPr>
                        <a:t>・除去食、代替食の検討、準備</a:t>
                      </a:r>
                    </a:p>
                    <a:p>
                      <a:pPr algn="just">
                        <a:lnSpc>
                          <a:spcPct val="100000"/>
                        </a:lnSpc>
                      </a:pPr>
                      <a:r>
                        <a:rPr lang="ja-JP" sz="800" kern="100" dirty="0">
                          <a:effectLst/>
                        </a:rPr>
                        <a:t>・アレルギー用献立表作成</a:t>
                      </a:r>
                    </a:p>
                    <a:p>
                      <a:pPr algn="just">
                        <a:lnSpc>
                          <a:spcPct val="100000"/>
                        </a:lnSpc>
                      </a:pPr>
                      <a:r>
                        <a:rPr lang="ja-JP" sz="800" kern="100" dirty="0">
                          <a:effectLst/>
                        </a:rPr>
                        <a:t>・調理器具の確認</a:t>
                      </a:r>
                    </a:p>
                    <a:p>
                      <a:pPr algn="just">
                        <a:lnSpc>
                          <a:spcPct val="100000"/>
                        </a:lnSpc>
                      </a:pPr>
                      <a:r>
                        <a:rPr lang="ja-JP" sz="800" kern="100" dirty="0">
                          <a:effectLst/>
                        </a:rPr>
                        <a:t>・トレイ、食器、食具の確認</a:t>
                      </a:r>
                    </a:p>
                    <a:p>
                      <a:pPr algn="just">
                        <a:lnSpc>
                          <a:spcPct val="100000"/>
                        </a:lnSpc>
                      </a:pPr>
                      <a:r>
                        <a:rPr lang="ja-JP" sz="800" kern="100" dirty="0">
                          <a:effectLst/>
                        </a:rPr>
                        <a:t>・食材の原材料表示確認</a:t>
                      </a:r>
                    </a:p>
                    <a:p>
                      <a:pPr algn="just">
                        <a:lnSpc>
                          <a:spcPct val="100000"/>
                        </a:lnSpc>
                      </a:pPr>
                      <a:r>
                        <a:rPr lang="ja-JP" sz="800" kern="100" dirty="0">
                          <a:effectLst/>
                        </a:rPr>
                        <a:t>・食材チェック表の確認</a:t>
                      </a:r>
                      <a:endParaRPr lang="ja-JP" sz="8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970240"/>
                  </a:ext>
                </a:extLst>
              </a:tr>
            </a:tbl>
          </a:graphicData>
        </a:graphic>
      </p:graphicFrame>
      <p:pic>
        <p:nvPicPr>
          <p:cNvPr id="21" name="図 20">
            <a:extLst>
              <a:ext uri="{FF2B5EF4-FFF2-40B4-BE49-F238E27FC236}">
                <a16:creationId xmlns:a16="http://schemas.microsoft.com/office/drawing/2014/main" id="{5C202D08-9BE0-0570-3080-C74653CED1C2}"/>
              </a:ext>
            </a:extLst>
          </p:cNvPr>
          <p:cNvPicPr>
            <a:picLocks noChangeAspect="1"/>
          </p:cNvPicPr>
          <p:nvPr/>
        </p:nvPicPr>
        <p:blipFill>
          <a:blip r:embed="rId5"/>
          <a:stretch>
            <a:fillRect/>
          </a:stretch>
        </p:blipFill>
        <p:spPr>
          <a:xfrm>
            <a:off x="6066237" y="1796214"/>
            <a:ext cx="1129341" cy="807372"/>
          </a:xfrm>
          <a:prstGeom prst="rect">
            <a:avLst/>
          </a:prstGeom>
        </p:spPr>
      </p:pic>
      <p:sp>
        <p:nvSpPr>
          <p:cNvPr id="19" name="テキスト ボックス 2">
            <a:extLst>
              <a:ext uri="{FF2B5EF4-FFF2-40B4-BE49-F238E27FC236}">
                <a16:creationId xmlns:a16="http://schemas.microsoft.com/office/drawing/2014/main" id="{472ABC29-0E77-93B9-ABA9-0D6BDA1511CF}"/>
              </a:ext>
            </a:extLst>
          </p:cNvPr>
          <p:cNvSpPr txBox="1">
            <a:spLocks noChangeArrowheads="1"/>
          </p:cNvSpPr>
          <p:nvPr/>
        </p:nvSpPr>
        <p:spPr bwMode="auto">
          <a:xfrm>
            <a:off x="5945830" y="4695886"/>
            <a:ext cx="1326507" cy="2769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給食やおやつは</a:t>
            </a:r>
            <a:br>
              <a:rPr lang="en-US" altLang="ja-JP" sz="900" dirty="0">
                <a:effectLst/>
                <a:latin typeface="Meiryo UI" pitchFamily="50" charset="-128"/>
                <a:ea typeface="Meiryo UI" pitchFamily="50" charset="-128"/>
                <a:cs typeface="Meiryo UI" pitchFamily="50" charset="-128"/>
              </a:rPr>
            </a:br>
            <a:r>
              <a:rPr lang="ja-JP" altLang="en-US" sz="900" dirty="0">
                <a:effectLst/>
                <a:latin typeface="Meiryo UI" pitchFamily="50" charset="-128"/>
                <a:ea typeface="Meiryo UI" pitchFamily="50" charset="-128"/>
                <a:cs typeface="Meiryo UI" pitchFamily="50" charset="-128"/>
              </a:rPr>
              <a:t>視覚でも楽しめるものを提供</a:t>
            </a:r>
            <a:endParaRPr lang="en-US" altLang="ja-JP" sz="900" dirty="0">
              <a:effectLst/>
              <a:latin typeface="Meiryo UI" pitchFamily="50" charset="-128"/>
              <a:ea typeface="Meiryo UI" pitchFamily="50" charset="-128"/>
              <a:cs typeface="Meiryo UI" pitchFamily="50" charset="-128"/>
            </a:endParaRPr>
          </a:p>
        </p:txBody>
      </p:sp>
      <p:sp>
        <p:nvSpPr>
          <p:cNvPr id="14" name="テキスト ボックス 2">
            <a:extLst>
              <a:ext uri="{FF2B5EF4-FFF2-40B4-BE49-F238E27FC236}">
                <a16:creationId xmlns:a16="http://schemas.microsoft.com/office/drawing/2014/main" id="{E8015E85-5F5E-486F-4578-50F80E56D54D}"/>
              </a:ext>
            </a:extLst>
          </p:cNvPr>
          <p:cNvSpPr txBox="1">
            <a:spLocks noChangeArrowheads="1"/>
          </p:cNvSpPr>
          <p:nvPr/>
        </p:nvSpPr>
        <p:spPr bwMode="auto">
          <a:xfrm>
            <a:off x="4993105" y="6269204"/>
            <a:ext cx="2279231" cy="123111"/>
          </a:xfrm>
          <a:prstGeom prst="rect">
            <a:avLst/>
          </a:prstGeom>
          <a:noFill/>
          <a:ln w="9525">
            <a:noFill/>
            <a:miter lim="800000"/>
            <a:headEnd/>
            <a:tailEnd/>
          </a:ln>
        </p:spPr>
        <p:txBody>
          <a:bodyPr wrap="square" lIns="0" tIns="0" rIns="0" bIns="0">
            <a:spAutoFit/>
          </a:bodyPr>
          <a:lstStyle/>
          <a:p>
            <a:pPr algn="r"/>
            <a:r>
              <a:rPr lang="ja-JP" altLang="en-US" sz="800" dirty="0">
                <a:effectLst/>
                <a:latin typeface="Meiryo UI" pitchFamily="50" charset="-128"/>
                <a:ea typeface="Meiryo UI" pitchFamily="50" charset="-128"/>
                <a:cs typeface="Meiryo UI" pitchFamily="50" charset="-128"/>
              </a:rPr>
              <a:t>食材チェック表で離乳食から幼児食へのスムーズな移行</a:t>
            </a:r>
            <a:endParaRPr lang="en-US" altLang="ja-JP" sz="800" dirty="0">
              <a:effectLst/>
              <a:latin typeface="Meiryo UI" pitchFamily="50" charset="-128"/>
              <a:ea typeface="Meiryo UI" pitchFamily="50" charset="-128"/>
              <a:cs typeface="Meiryo UI" pitchFamily="50" charset="-128"/>
            </a:endParaRPr>
          </a:p>
        </p:txBody>
      </p:sp>
      <p:sp>
        <p:nvSpPr>
          <p:cNvPr id="36" name="テキスト ボックス 2">
            <a:extLst>
              <a:ext uri="{FF2B5EF4-FFF2-40B4-BE49-F238E27FC236}">
                <a16:creationId xmlns:a16="http://schemas.microsoft.com/office/drawing/2014/main" id="{BAD77A19-08B8-983E-24FA-F21FC09BBC20}"/>
              </a:ext>
            </a:extLst>
          </p:cNvPr>
          <p:cNvSpPr txBox="1">
            <a:spLocks noChangeArrowheads="1"/>
          </p:cNvSpPr>
          <p:nvPr/>
        </p:nvSpPr>
        <p:spPr bwMode="auto">
          <a:xfrm>
            <a:off x="3703587" y="6251274"/>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離乳食の一部</a:t>
            </a:r>
            <a:endParaRPr lang="en-US" altLang="ja-JP" sz="900" dirty="0">
              <a:effectLst/>
              <a:latin typeface="Meiryo UI" pitchFamily="50" charset="-128"/>
              <a:ea typeface="Meiryo UI" pitchFamily="50" charset="-128"/>
              <a:cs typeface="Meiryo UI" pitchFamily="50" charset="-128"/>
            </a:endParaRPr>
          </a:p>
        </p:txBody>
      </p:sp>
      <p:pic>
        <p:nvPicPr>
          <p:cNvPr id="27" name="図 26" descr="テーブル">
            <a:extLst>
              <a:ext uri="{FF2B5EF4-FFF2-40B4-BE49-F238E27FC236}">
                <a16:creationId xmlns:a16="http://schemas.microsoft.com/office/drawing/2014/main" id="{F168FD3C-08B6-AE04-3C5C-CF291909EE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6789" y="5160618"/>
            <a:ext cx="2085547" cy="1043408"/>
          </a:xfrm>
          <a:prstGeom prst="rect">
            <a:avLst/>
          </a:prstGeom>
        </p:spPr>
      </p:pic>
      <p:sp>
        <p:nvSpPr>
          <p:cNvPr id="23" name="タイトル 22">
            <a:extLst>
              <a:ext uri="{FF2B5EF4-FFF2-40B4-BE49-F238E27FC236}">
                <a16:creationId xmlns:a16="http://schemas.microsoft.com/office/drawing/2014/main" id="{83086BF3-3738-245A-27EB-922F296D44D0}"/>
              </a:ext>
            </a:extLst>
          </p:cNvPr>
          <p:cNvSpPr>
            <a:spLocks noGrp="1"/>
          </p:cNvSpPr>
          <p:nvPr>
            <p:ph type="title"/>
          </p:nvPr>
        </p:nvSpPr>
        <p:spPr/>
        <p:txBody>
          <a:bodyPr/>
          <a:lstStyle/>
          <a:p>
            <a:r>
              <a:rPr lang="ja-JP" altLang="en-US" dirty="0"/>
              <a:t>⑤　給食・おやつ</a:t>
            </a:r>
          </a:p>
        </p:txBody>
      </p:sp>
      <p:sp>
        <p:nvSpPr>
          <p:cNvPr id="29" name="テキスト プレースホルダー 28">
            <a:extLst>
              <a:ext uri="{FF2B5EF4-FFF2-40B4-BE49-F238E27FC236}">
                <a16:creationId xmlns:a16="http://schemas.microsoft.com/office/drawing/2014/main" id="{25FE5576-5DF3-5683-7E88-DD1183E4BE77}"/>
              </a:ext>
            </a:extLst>
          </p:cNvPr>
          <p:cNvSpPr>
            <a:spLocks noGrp="1"/>
          </p:cNvSpPr>
          <p:nvPr>
            <p:ph type="body" sz="quarter" idx="11"/>
          </p:nvPr>
        </p:nvSpPr>
        <p:spPr>
          <a:xfrm>
            <a:off x="1123398" y="454283"/>
            <a:ext cx="6072180"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給食に対する考え方、アレルギー</a:t>
            </a:r>
            <a:r>
              <a:rPr lang="ja-JP" altLang="en-US" kern="100" dirty="0">
                <a:latin typeface="Century" panose="02040604050505020304" pitchFamily="18" charset="0"/>
                <a:ea typeface="メイリオ" panose="020B0604030504040204" pitchFamily="34" charset="-128"/>
                <a:cs typeface="Times New Roman" panose="02020603050405020304" pitchFamily="18" charset="0"/>
              </a:rPr>
              <a:t>への</a:t>
            </a:r>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対応について</a:t>
            </a:r>
            <a:endParaRPr lang="ja-JP" altLang="en-US" dirty="0"/>
          </a:p>
        </p:txBody>
      </p:sp>
    </p:spTree>
    <p:extLst>
      <p:ext uri="{BB962C8B-B14F-4D97-AF65-F5344CB8AC3E}">
        <p14:creationId xmlns:p14="http://schemas.microsoft.com/office/powerpoint/2010/main" val="424167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24349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18</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食物アレルギー対応のフローチャート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食物アレルギー児が入園される際には、下記の流れで対応いたします。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833750"/>
            <a:chOff x="755649" y="1131977"/>
            <a:chExt cx="6516689" cy="83375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保護者様より、食物アレルギーの申し出がある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食物アレルギーの申し出は入園児の保護者様だけでなく、 在園児の保護者様から申し出がある場合もある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8" y="2292420"/>
            <a:ext cx="6516689" cy="1357972"/>
            <a:chOff x="755649" y="1131977"/>
            <a:chExt cx="6516689" cy="135797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保護者様に食物アレルギー関連書類を</a:t>
              </a:r>
              <a:r>
                <a:rPr lang="ja-JP" altLang="en-US" sz="1400" b="1" dirty="0">
                  <a:effectLst/>
                  <a:latin typeface="+mj-ea"/>
                  <a:ea typeface="+mj-ea"/>
                  <a:cs typeface="メイリオ" pitchFamily="50" charset="-128"/>
                </a:rPr>
                <a:t>配布</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、説明を記入</a:t>
              </a:r>
              <a:r>
                <a:rPr lang="ja-JP" altLang="en-US" sz="1400" b="1" dirty="0">
                  <a:effectLst/>
                  <a:latin typeface="+mj-ea"/>
                  <a:ea typeface="+mj-ea"/>
                  <a:cs typeface="メイリオ" pitchFamily="50" charset="-128"/>
                </a:rPr>
                <a:t>、入力を</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依頼する</a:t>
              </a: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521286"/>
              <a:ext cx="6059488" cy="968663"/>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食物アレルギー関連書類</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入園書類一式に含まれる</a:t>
              </a:r>
              <a:r>
                <a:rPr lang="en-US" altLang="ja-JP" sz="1100" kern="0" spc="50" dirty="0">
                  <a:effectLst/>
                  <a:latin typeface="+mn-ea"/>
                  <a:ea typeface="+mn-ea"/>
                  <a:cs typeface="Meiryo UI" pitchFamily="50" charset="-128"/>
                </a:rPr>
                <a:t>)</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保育園におけるアレルギー疾患生活管理指導表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主治医</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食物アレルギーに関する申告書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両面</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保護者様</a:t>
              </a:r>
            </a:p>
            <a:p>
              <a:pPr marL="447675" lvl="1" indent="-177800" algn="l">
                <a:lnSpc>
                  <a:spcPct val="130000"/>
                </a:lnSpc>
                <a:spcAft>
                  <a:spcPts val="300"/>
                </a:spcAft>
                <a:buFont typeface="+mj-lt"/>
                <a:buAutoNum type="arabicPeriod"/>
                <a:tabLst>
                  <a:tab pos="3332163" algn="l"/>
                </a:tabLst>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a:t>
              </a:r>
              <a:r>
                <a:rPr lang="en-US" altLang="ja-JP" sz="1000" b="1" kern="0" spc="50" dirty="0">
                  <a:effectLst/>
                  <a:latin typeface="+mn-ea"/>
                  <a:ea typeface="+mn-ea"/>
                  <a:cs typeface="Meiryo UI" pitchFamily="50" charset="-128"/>
                </a:rPr>
                <a:t>0~1</a:t>
              </a:r>
              <a:r>
                <a:rPr lang="ja-JP" altLang="en-US" sz="1000" b="1" kern="0" spc="50" dirty="0">
                  <a:effectLst/>
                  <a:latin typeface="+mn-ea"/>
                  <a:ea typeface="+mn-ea"/>
                  <a:cs typeface="Meiryo UI" pitchFamily="50" charset="-128"/>
                </a:rPr>
                <a:t>歳児の保護者様がかけはしポータルから</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16" name="グループ化 15">
            <a:extLst>
              <a:ext uri="{FF2B5EF4-FFF2-40B4-BE49-F238E27FC236}">
                <a16:creationId xmlns:a16="http://schemas.microsoft.com/office/drawing/2014/main" id="{5E62BFC1-D0E1-6B4D-066F-24DA2F09F150}"/>
              </a:ext>
            </a:extLst>
          </p:cNvPr>
          <p:cNvGrpSpPr/>
          <p:nvPr/>
        </p:nvGrpSpPr>
        <p:grpSpPr>
          <a:xfrm>
            <a:off x="755648" y="3713065"/>
            <a:ext cx="6516689" cy="1130755"/>
            <a:chOff x="755649" y="1131977"/>
            <a:chExt cx="6516689" cy="1130755"/>
          </a:xfrm>
        </p:grpSpPr>
        <p:sp>
          <p:nvSpPr>
            <p:cNvPr id="17" name="コンテンツ プレースホルダ 1">
              <a:extLst>
                <a:ext uri="{FF2B5EF4-FFF2-40B4-BE49-F238E27FC236}">
                  <a16:creationId xmlns:a16="http://schemas.microsoft.com/office/drawing/2014/main" id="{3069B9BF-713E-5BDE-09F8-B320342E66D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書類が揃ったら面談を行い、 内容を経過記録表に記録する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8" name="コンテンツ プレースホルダ 1">
              <a:extLst>
                <a:ext uri="{FF2B5EF4-FFF2-40B4-BE49-F238E27FC236}">
                  <a16:creationId xmlns:a16="http://schemas.microsoft.com/office/drawing/2014/main" id="{7EAF325C-5B7D-5241-F7C6-656E62DCBE30}"/>
                </a:ext>
              </a:extLst>
            </p:cNvPr>
            <p:cNvSpPr txBox="1">
              <a:spLocks/>
            </p:cNvSpPr>
            <p:nvPr/>
          </p:nvSpPr>
          <p:spPr>
            <a:xfrm>
              <a:off x="1212850" y="1552601"/>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面談はできるだけ</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名以上で行うことが望ましい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園長・担当スタッフ・調理スタッフ等</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主な確認事項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原因食品・給食の除去の程度･生活面での配慮・発症時の対応・緊急連絡先など</a:t>
              </a:r>
              <a:r>
                <a:rPr lang="en-US" altLang="ja-JP" sz="1100" kern="0" spc="50" dirty="0">
                  <a:effectLst/>
                  <a:latin typeface="+mn-ea"/>
                  <a:ea typeface="+mn-ea"/>
                  <a:cs typeface="Meiryo UI" pitchFamily="50" charset="-128"/>
                </a:rPr>
                <a:t>)</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保育園では安全を最優先に 「完全除去」 対応が原則になることを丁寧に説明する</a:t>
              </a:r>
            </a:p>
          </p:txBody>
        </p:sp>
        <p:sp>
          <p:nvSpPr>
            <p:cNvPr id="19" name="円/楕円 18">
              <a:extLst>
                <a:ext uri="{FF2B5EF4-FFF2-40B4-BE49-F238E27FC236}">
                  <a16:creationId xmlns:a16="http://schemas.microsoft.com/office/drawing/2014/main" id="{51A8D56E-8C66-B87F-F358-5BEA13558D1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21" name="グループ化 20">
            <a:extLst>
              <a:ext uri="{FF2B5EF4-FFF2-40B4-BE49-F238E27FC236}">
                <a16:creationId xmlns:a16="http://schemas.microsoft.com/office/drawing/2014/main" id="{FCD7DD8A-772B-1B0C-2233-F0AD4170CD1A}"/>
              </a:ext>
            </a:extLst>
          </p:cNvPr>
          <p:cNvGrpSpPr/>
          <p:nvPr/>
        </p:nvGrpSpPr>
        <p:grpSpPr>
          <a:xfrm>
            <a:off x="755648" y="5117722"/>
            <a:ext cx="6516689" cy="833750"/>
            <a:chOff x="755649" y="1131977"/>
            <a:chExt cx="6516689" cy="833750"/>
          </a:xfrm>
        </p:grpSpPr>
        <p:sp>
          <p:nvSpPr>
            <p:cNvPr id="22" name="コンテンツ プレースホルダ 1">
              <a:extLst>
                <a:ext uri="{FF2B5EF4-FFF2-40B4-BE49-F238E27FC236}">
                  <a16:creationId xmlns:a16="http://schemas.microsoft.com/office/drawing/2014/main" id="{4A342071-F739-34F7-32C0-F3A48E2C407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面談内容をもとに園での対応を関係者でしっかり検討する</a:t>
              </a:r>
              <a:endPar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3" name="コンテンツ プレースホルダ 1">
              <a:extLst>
                <a:ext uri="{FF2B5EF4-FFF2-40B4-BE49-F238E27FC236}">
                  <a16:creationId xmlns:a16="http://schemas.microsoft.com/office/drawing/2014/main" id="{6083BC53-C510-E9F2-1723-B7739D780F9F}"/>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安心・安全を最優先の対応ができるか、十分に協議する </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園長・担当スタッフ・調理スタッフまたは給食担当など</a:t>
              </a:r>
            </a:p>
          </p:txBody>
        </p:sp>
        <p:sp>
          <p:nvSpPr>
            <p:cNvPr id="24" name="円/楕円 23">
              <a:extLst>
                <a:ext uri="{FF2B5EF4-FFF2-40B4-BE49-F238E27FC236}">
                  <a16:creationId xmlns:a16="http://schemas.microsoft.com/office/drawing/2014/main" id="{7F8E7D75-BE59-2B45-1AE5-3F0FE1F55741}"/>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25" name="グループ化 24">
            <a:extLst>
              <a:ext uri="{FF2B5EF4-FFF2-40B4-BE49-F238E27FC236}">
                <a16:creationId xmlns:a16="http://schemas.microsoft.com/office/drawing/2014/main" id="{0909DDFA-B1EA-D58E-BDED-917AB1001E99}"/>
              </a:ext>
            </a:extLst>
          </p:cNvPr>
          <p:cNvGrpSpPr/>
          <p:nvPr/>
        </p:nvGrpSpPr>
        <p:grpSpPr>
          <a:xfrm>
            <a:off x="755648" y="6581420"/>
            <a:ext cx="6516689" cy="2087940"/>
            <a:chOff x="755649" y="1131977"/>
            <a:chExt cx="6516689" cy="2087940"/>
          </a:xfrm>
        </p:grpSpPr>
        <p:sp>
          <p:nvSpPr>
            <p:cNvPr id="26" name="コンテンツ プレースホルダ 1">
              <a:extLst>
                <a:ext uri="{FF2B5EF4-FFF2-40B4-BE49-F238E27FC236}">
                  <a16:creationId xmlns:a16="http://schemas.microsoft.com/office/drawing/2014/main" id="{7FF90BB1-8C47-C3BA-57FD-F008E270E441}"/>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全スタッフにアレルギー児への園での対応について周知する</a:t>
              </a:r>
            </a:p>
          </p:txBody>
        </p:sp>
        <p:sp>
          <p:nvSpPr>
            <p:cNvPr id="27" name="コンテンツ プレースホルダ 1">
              <a:extLst>
                <a:ext uri="{FF2B5EF4-FFF2-40B4-BE49-F238E27FC236}">
                  <a16:creationId xmlns:a16="http://schemas.microsoft.com/office/drawing/2014/main" id="{7C031243-1635-70DB-2533-8E165E251DEB}"/>
                </a:ext>
              </a:extLst>
            </p:cNvPr>
            <p:cNvSpPr txBox="1">
              <a:spLocks/>
            </p:cNvSpPr>
            <p:nvPr/>
          </p:nvSpPr>
          <p:spPr>
            <a:xfrm>
              <a:off x="1212850" y="1552601"/>
              <a:ext cx="6059488" cy="1667316"/>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経過記録表を活用し、 全スタッフに共有できているか確認する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掲示用食物アレルギー児情報を作成し、事務室や更衣室、給食室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調乳室</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、アレルギー児がいる保育室に掲示する</a:t>
              </a:r>
              <a:endParaRPr lang="en-US" altLang="ja-JP" sz="1100" kern="0" spc="50" dirty="0">
                <a:effectLst/>
                <a:latin typeface="+mn-ea"/>
                <a:ea typeface="+mn-ea"/>
                <a:cs typeface="Meiryo UI" pitchFamily="50" charset="-128"/>
              </a:endParaRPr>
            </a:p>
            <a:p>
              <a:pPr marL="138113" indent="-138113" algn="l">
                <a:lnSpc>
                  <a:spcPct val="130000"/>
                </a:lnSpc>
                <a:spcAft>
                  <a:spcPts val="300"/>
                </a:spcAft>
                <a:buFont typeface="Arial" panose="020B0604020202020204" pitchFamily="34" charset="0"/>
                <a:buChar char="•"/>
                <a:defRPr/>
              </a:pPr>
              <a:endParaRPr lang="en-US" altLang="ja-JP" sz="1100" kern="0" spc="50" dirty="0">
                <a:effectLst/>
                <a:latin typeface="+mn-ea"/>
                <a:ea typeface="+mn-ea"/>
                <a:cs typeface="Meiryo UI" pitchFamily="50" charset="-128"/>
              </a:endParaRPr>
            </a:p>
            <a:p>
              <a:pPr algn="l">
                <a:lnSpc>
                  <a:spcPct val="130000"/>
                </a:lnSpc>
                <a:spcAft>
                  <a:spcPts val="300"/>
                </a:spcAft>
                <a:defRPr/>
              </a:pPr>
              <a:endParaRPr lang="en-US" altLang="ja-JP" sz="1100" kern="0" spc="50" dirty="0">
                <a:effectLst/>
                <a:latin typeface="+mn-ea"/>
                <a:ea typeface="+mn-ea"/>
                <a:cs typeface="Meiryo UI" pitchFamily="50" charset="-128"/>
              </a:endParaRPr>
            </a:p>
            <a:p>
              <a:pPr algn="l">
                <a:lnSpc>
                  <a:spcPct val="130000"/>
                </a:lnSpc>
                <a:spcAft>
                  <a:spcPts val="300"/>
                </a:spcAft>
                <a:defRPr/>
              </a:pPr>
              <a:br>
                <a:rPr lang="en-US" altLang="ja-JP" sz="1100" kern="0" spc="50" dirty="0">
                  <a:effectLst/>
                  <a:latin typeface="+mn-ea"/>
                  <a:ea typeface="+mn-ea"/>
                  <a:cs typeface="Meiryo UI" pitchFamily="50" charset="-128"/>
                </a:rPr>
              </a:br>
              <a:endParaRPr lang="ja-JP" altLang="en-US" sz="1100" kern="0" spc="50" dirty="0">
                <a:effectLst/>
                <a:latin typeface="+mn-ea"/>
                <a:ea typeface="+mn-ea"/>
                <a:cs typeface="Meiryo UI" pitchFamily="50" charset="-128"/>
              </a:endParaRPr>
            </a:p>
          </p:txBody>
        </p:sp>
        <p:sp>
          <p:nvSpPr>
            <p:cNvPr id="28" name="円/楕円 27">
              <a:extLst>
                <a:ext uri="{FF2B5EF4-FFF2-40B4-BE49-F238E27FC236}">
                  <a16:creationId xmlns:a16="http://schemas.microsoft.com/office/drawing/2014/main" id="{A90E8E0E-CDB7-C131-E24A-7D9776D7EB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31" name="グループ化 30">
            <a:extLst>
              <a:ext uri="{FF2B5EF4-FFF2-40B4-BE49-F238E27FC236}">
                <a16:creationId xmlns:a16="http://schemas.microsoft.com/office/drawing/2014/main" id="{C60BF35F-EC2E-274D-4151-9ED8F5139668}"/>
              </a:ext>
            </a:extLst>
          </p:cNvPr>
          <p:cNvGrpSpPr/>
          <p:nvPr/>
        </p:nvGrpSpPr>
        <p:grpSpPr>
          <a:xfrm>
            <a:off x="755648" y="8044653"/>
            <a:ext cx="6516689" cy="1105424"/>
            <a:chOff x="755649" y="518323"/>
            <a:chExt cx="6516689" cy="1105424"/>
          </a:xfrm>
        </p:grpSpPr>
        <p:sp>
          <p:nvSpPr>
            <p:cNvPr id="32" name="コンテンツ プレースホルダ 1">
              <a:extLst>
                <a:ext uri="{FF2B5EF4-FFF2-40B4-BE49-F238E27FC236}">
                  <a16:creationId xmlns:a16="http://schemas.microsoft.com/office/drawing/2014/main" id="{5C7E3D79-8864-2F04-6D11-E60C3D451B12}"/>
                </a:ext>
              </a:extLst>
            </p:cNvPr>
            <p:cNvSpPr txBox="1">
              <a:spLocks/>
            </p:cNvSpPr>
            <p:nvPr/>
          </p:nvSpPr>
          <p:spPr>
            <a:xfrm>
              <a:off x="876108" y="57792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担当者ごとに対応の準備をする</a:t>
              </a:r>
            </a:p>
          </p:txBody>
        </p:sp>
        <p:sp>
          <p:nvSpPr>
            <p:cNvPr id="33" name="コンテンツ プレースホルダ 1">
              <a:extLst>
                <a:ext uri="{FF2B5EF4-FFF2-40B4-BE49-F238E27FC236}">
                  <a16:creationId xmlns:a16="http://schemas.microsoft.com/office/drawing/2014/main" id="{F6257F21-89ED-03E9-0543-E8733AE0862D}"/>
                </a:ext>
              </a:extLst>
            </p:cNvPr>
            <p:cNvSpPr txBox="1">
              <a:spLocks/>
            </p:cNvSpPr>
            <p:nvPr/>
          </p:nvSpPr>
          <p:spPr>
            <a:xfrm>
              <a:off x="1212850" y="913616"/>
              <a:ext cx="6059488" cy="710131"/>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自園調理のフローチャート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当日の保育側のフローチャート</a:t>
              </a:r>
            </a:p>
          </p:txBody>
        </p:sp>
        <p:sp>
          <p:nvSpPr>
            <p:cNvPr id="34" name="円/楕円 33">
              <a:extLst>
                <a:ext uri="{FF2B5EF4-FFF2-40B4-BE49-F238E27FC236}">
                  <a16:creationId xmlns:a16="http://schemas.microsoft.com/office/drawing/2014/main" id="{FFF30E0F-CC27-D25F-BBAA-5E0461683D16}"/>
                </a:ext>
              </a:extLst>
            </p:cNvPr>
            <p:cNvSpPr/>
            <p:nvPr/>
          </p:nvSpPr>
          <p:spPr bwMode="auto">
            <a:xfrm>
              <a:off x="755649" y="51832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41" name="グループ化 40">
            <a:extLst>
              <a:ext uri="{FF2B5EF4-FFF2-40B4-BE49-F238E27FC236}">
                <a16:creationId xmlns:a16="http://schemas.microsoft.com/office/drawing/2014/main" id="{5E5BD295-08AF-C661-CDAA-07BF33E52C1F}"/>
              </a:ext>
            </a:extLst>
          </p:cNvPr>
          <p:cNvGrpSpPr/>
          <p:nvPr/>
        </p:nvGrpSpPr>
        <p:grpSpPr>
          <a:xfrm>
            <a:off x="755648" y="9402297"/>
            <a:ext cx="6516689" cy="420624"/>
            <a:chOff x="755649" y="1131977"/>
            <a:chExt cx="6516689" cy="420624"/>
          </a:xfrm>
        </p:grpSpPr>
        <p:sp>
          <p:nvSpPr>
            <p:cNvPr id="42" name="コンテンツ プレースホルダ 1">
              <a:extLst>
                <a:ext uri="{FF2B5EF4-FFF2-40B4-BE49-F238E27FC236}">
                  <a16:creationId xmlns:a16="http://schemas.microsoft.com/office/drawing/2014/main" id="{8D77FA30-681E-30B5-CA63-D1BE9A694F7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アレルギー対応食の提供</a:t>
              </a:r>
            </a:p>
          </p:txBody>
        </p:sp>
        <p:sp>
          <p:nvSpPr>
            <p:cNvPr id="44" name="円/楕円 43">
              <a:extLst>
                <a:ext uri="{FF2B5EF4-FFF2-40B4-BE49-F238E27FC236}">
                  <a16:creationId xmlns:a16="http://schemas.microsoft.com/office/drawing/2014/main" id="{E488E8C5-3EEA-0567-A01C-00B6E851E12C}"/>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spTree>
    <p:extLst>
      <p:ext uri="{BB962C8B-B14F-4D97-AF65-F5344CB8AC3E}">
        <p14:creationId xmlns:p14="http://schemas.microsoft.com/office/powerpoint/2010/main" val="368175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2F84-5280-DEA8-D9AE-442171482134}"/>
            </a:ext>
          </a:extLst>
        </p:cNvPr>
        <p:cNvGrpSpPr/>
        <p:nvPr/>
      </p:nvGrpSpPr>
      <p:grpSpPr>
        <a:xfrm>
          <a:off x="0" y="0"/>
          <a:ext cx="0" cy="0"/>
          <a:chOff x="0" y="0"/>
          <a:chExt cx="0" cy="0"/>
        </a:xfrm>
      </p:grpSpPr>
      <p:sp>
        <p:nvSpPr>
          <p:cNvPr id="10" name="片側の 2 つの角を丸めた四角形 9">
            <a:extLst>
              <a:ext uri="{FF2B5EF4-FFF2-40B4-BE49-F238E27FC236}">
                <a16:creationId xmlns:a16="http://schemas.microsoft.com/office/drawing/2014/main" id="{A6F87FB2-5F7B-1390-6443-DEE651588805}"/>
              </a:ext>
            </a:extLst>
          </p:cNvPr>
          <p:cNvSpPr/>
          <p:nvPr/>
        </p:nvSpPr>
        <p:spPr bwMode="auto">
          <a:xfrm rot="5400000">
            <a:off x="570740" y="-177326"/>
            <a:ext cx="495935" cy="1637414"/>
          </a:xfrm>
          <a:prstGeom prst="round2Same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 name="コンテンツ プレースホルダ 1">
            <a:extLst>
              <a:ext uri="{FF2B5EF4-FFF2-40B4-BE49-F238E27FC236}">
                <a16:creationId xmlns:a16="http://schemas.microsoft.com/office/drawing/2014/main" id="{BE312C67-8F60-932F-6DD1-EDBD2B4A912F}"/>
              </a:ext>
            </a:extLst>
          </p:cNvPr>
          <p:cNvSpPr txBox="1">
            <a:spLocks/>
          </p:cNvSpPr>
          <p:nvPr/>
        </p:nvSpPr>
        <p:spPr>
          <a:xfrm>
            <a:off x="1796027" y="455178"/>
            <a:ext cx="2995894" cy="327910"/>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sz="2000" b="1" kern="0" spc="50">
                <a:effectLst/>
                <a:latin typeface="+mn-ea"/>
                <a:ea typeface="+mn-ea"/>
                <a:cs typeface="Meiryo UI" pitchFamily="50" charset="-128"/>
              </a:rPr>
              <a:t>提案内容　目次</a:t>
            </a:r>
            <a:endParaRPr lang="ja-JP" altLang="en-US" sz="3200" b="1" kern="0" spc="5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D5F45AB-5BBA-B7C2-B241-D3AB6227CD42}"/>
              </a:ext>
            </a:extLst>
          </p:cNvPr>
          <p:cNvSpPr txBox="1">
            <a:spLocks/>
          </p:cNvSpPr>
          <p:nvPr/>
        </p:nvSpPr>
        <p:spPr>
          <a:xfrm>
            <a:off x="818707" y="973768"/>
            <a:ext cx="5155950" cy="9718045"/>
          </a:xfrm>
          <a:prstGeom prst="rect">
            <a:avLst/>
          </a:prstGeom>
        </p:spPr>
        <p:txBody>
          <a:bodyPr wrap="square" lIns="0" tIns="0" rIns="0" bIns="0">
            <a:spAutoFit/>
          </a:bodyPr>
          <a:lstStyle/>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受託者の概要および運営実績</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受託者の概要について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050" kern="100" dirty="0">
                <a:effectLst/>
                <a:latin typeface="Meiryo UI" panose="020B0604030504040204" pitchFamily="34" charset="-128"/>
                <a:ea typeface="Meiryo UI" panose="020B0604030504040204" pitchFamily="34" charset="-128"/>
              </a:rPr>
              <a:t>園</a:t>
            </a: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の運営実績について</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100" kern="100" dirty="0">
                <a:effectLst/>
                <a:latin typeface="Meiryo UI" panose="020B0604030504040204" pitchFamily="34" charset="-128"/>
                <a:ea typeface="Meiryo UI" panose="020B0604030504040204" pitchFamily="34" charset="-128"/>
              </a:rPr>
              <a:t>園</a:t>
            </a: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運営に対する基本的事項</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経営理念、運営方針等について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保育理念、目標等について</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保育内容</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 </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保育計画について</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保育環境の整備・保育内容</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１日の保育の流れ、年間の行事計画について</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6800" lvl="0" indent="-226800" algn="l">
              <a:spcBef>
                <a:spcPts val="1200"/>
              </a:spcBef>
              <a:buFont typeface="+mj-ea"/>
              <a:buAutoNum type="circleNumDbPlain"/>
            </a:pPr>
            <a:r>
              <a:rPr lang="ja-JP" altLang="en-US" sz="1100" b="1" kern="100" dirty="0">
                <a:effectLst/>
                <a:latin typeface="Century" panose="02040604050505020304" pitchFamily="18" charset="0"/>
                <a:ea typeface="メイリオ" panose="020B0604030504040204" pitchFamily="34" charset="-128"/>
                <a:cs typeface="Times New Roman" panose="02020603050405020304" pitchFamily="18" charset="0"/>
              </a:rPr>
              <a:t>特別保育への対応について</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t>延長保育に関する考え方について</a:t>
            </a:r>
            <a:br>
              <a:rPr lang="en-US"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t>夜間保育に関する考え方について</a:t>
            </a:r>
            <a:br>
              <a:rPr lang="en-US"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050" kern="100" dirty="0">
                <a:effectLst/>
                <a:latin typeface="メイリオ" panose="020B0604030504040204" pitchFamily="50" charset="-128"/>
                <a:ea typeface="メイリオ" panose="020B0604030504040204" pitchFamily="50" charset="-128"/>
                <a:cs typeface="Times New Roman" panose="02020603050405020304" pitchFamily="18" charset="0"/>
              </a:rPr>
              <a:t>一時</a:t>
            </a:r>
            <a:r>
              <a:rPr lang="ja-JP"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t>保育に関する考え方について</a:t>
            </a:r>
            <a:br>
              <a:rPr lang="en-US"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050" kern="100" dirty="0">
                <a:effectLst/>
                <a:latin typeface="メイリオ" panose="020B0604030504040204" pitchFamily="50" charset="-128"/>
                <a:ea typeface="メイリオ" panose="020B0604030504040204" pitchFamily="50" charset="-128"/>
                <a:cs typeface="Times New Roman" panose="02020603050405020304" pitchFamily="18" charset="0"/>
              </a:rPr>
              <a:t>病児保育に関する考え方について</a:t>
            </a:r>
            <a:br>
              <a:rPr lang="en-US"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050" kern="100" dirty="0">
                <a:effectLst/>
                <a:latin typeface="メイリオ" panose="020B0604030504040204" pitchFamily="50" charset="-128"/>
                <a:ea typeface="メイリオ" panose="020B0604030504040204" pitchFamily="50" charset="-128"/>
                <a:cs typeface="Times New Roman" panose="02020603050405020304" pitchFamily="18" charset="0"/>
              </a:rPr>
              <a:t>学童保育</a:t>
            </a:r>
            <a:r>
              <a:rPr lang="ja-JP"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rPr>
              <a:t>について</a:t>
            </a:r>
            <a:endParaRPr lang="en-US" altLang="ja-JP" sz="1050" kern="100" dirty="0">
              <a:effectLst/>
              <a:latin typeface="メイリオ" panose="020B0604030504040204" pitchFamily="50" charset="-128"/>
              <a:ea typeface="メイリオ" panose="020B0604030504040204" pitchFamily="50" charset="-128"/>
              <a:cs typeface="Times New Roman" panose="02020603050405020304" pitchFamily="18" charset="0"/>
            </a:endParaRPr>
          </a:p>
          <a:p>
            <a:pPr marL="226800" lvl="0" indent="-226800"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給食、おやつ</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給食に対する考え方、アレルギー</a:t>
            </a: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への</a:t>
            </a: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対応について</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菜園活動・宗教食への対応等</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おやつについて</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ご家庭との連携・栄養管理</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給食調理業務の教育体制・質の改善</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食中毒発生時の対応・おやつについて</a:t>
            </a:r>
            <a:endPar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健康管理、衛生管理</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保育</a:t>
            </a:r>
            <a:r>
              <a:rPr lang="ja-JP" altLang="en-US" sz="1050" kern="100" dirty="0">
                <a:effectLst/>
                <a:latin typeface="Meiryo UI" panose="020B0604030504040204" pitchFamily="34" charset="-128"/>
                <a:ea typeface="Meiryo UI" panose="020B0604030504040204" pitchFamily="34" charset="-128"/>
              </a:rPr>
              <a:t>園</a:t>
            </a: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安全管理</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事故、災害発生の予防、防止策について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事故、災害発生時の対応について</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保護者様との連絡調整</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苦情解決について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個人情報の保護について</a:t>
            </a:r>
            <a:endPar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職員の配置および質の向上</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職員配置について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職員研修について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専門家への相談窓口の設置</a:t>
            </a:r>
            <a:endParaRPr lang="ja-JP" alt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p>
            <a:pPr marL="227013" lvl="0" indent="-227013" algn="l">
              <a:spcBef>
                <a:spcPts val="1200"/>
              </a:spcBef>
              <a:buFont typeface="+mj-ea"/>
              <a:buAutoNum type="circleNumDbPlain"/>
            </a:pPr>
            <a:r>
              <a:rPr lang="ja-JP" altLang="ja-JP" sz="1100" b="1" kern="100" dirty="0">
                <a:effectLst/>
                <a:latin typeface="Century" panose="02040604050505020304" pitchFamily="18" charset="0"/>
                <a:ea typeface="メイリオ" panose="020B0604030504040204" pitchFamily="34" charset="-128"/>
                <a:cs typeface="Times New Roman" panose="02020603050405020304" pitchFamily="18" charset="0"/>
              </a:rPr>
              <a:t>業務遂行能力</a:t>
            </a:r>
            <a:br>
              <a:rPr lang="en-US" altLang="ja-JP" sz="1050" b="1"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経営の安定性について</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危機管理とリスク管理サイクル</a:t>
            </a:r>
            <a:br>
              <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br>
            <a:r>
              <a:rPr lang="ja-JP" altLang="ja-JP" sz="1050" kern="100" dirty="0">
                <a:effectLst/>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br>
              <a:rPr lang="en-US" altLang="ja-JP" sz="1050" kern="100" dirty="0">
                <a:effectLst/>
                <a:latin typeface="Century" panose="02040604050505020304" pitchFamily="18" charset="0"/>
                <a:ea typeface="ＭＳ 明朝" panose="02020609040205080304" pitchFamily="49" charset="-128"/>
                <a:cs typeface="Times New Roman" panose="02020603050405020304" pitchFamily="18" charset="0"/>
              </a:rPr>
            </a:br>
            <a:r>
              <a:rPr lang="ja-JP" altLang="en-US" sz="1050" kern="100" dirty="0">
                <a:effectLst/>
                <a:latin typeface="Century" panose="02040604050505020304" pitchFamily="18" charset="0"/>
                <a:ea typeface="メイリオ" panose="020B0604030504040204" pitchFamily="34" charset="-128"/>
                <a:cs typeface="Times New Roman" panose="02020603050405020304" pitchFamily="18" charset="0"/>
              </a:rPr>
              <a:t>安定運営・評価体制</a:t>
            </a:r>
            <a:endParaRPr lang="en-US" altLang="ja-JP" sz="1050"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lvl="0" indent="-227013" algn="l">
              <a:spcBef>
                <a:spcPts val="1200"/>
              </a:spcBef>
              <a:buFont typeface="+mj-ea"/>
              <a:buAutoNum type="circleNumDbPlain"/>
            </a:pPr>
            <a:r>
              <a:rPr lang="ja-JP" altLang="en-US" sz="1100" b="1" kern="100" dirty="0">
                <a:effectLst/>
                <a:latin typeface="Century" panose="02040604050505020304" pitchFamily="18" charset="0"/>
                <a:ea typeface="メイリオ" panose="020B0604030504040204" pitchFamily="34" charset="-128"/>
                <a:cs typeface="Times New Roman" panose="02020603050405020304" pitchFamily="18" charset="0"/>
              </a:rPr>
              <a:t>開所までのスケジュールについて</a:t>
            </a:r>
            <a:endParaRPr lang="en-US" altLang="ja-JP" sz="1100" b="1" kern="100" dirty="0">
              <a:effectLst/>
              <a:latin typeface="Century" panose="02040604050505020304" pitchFamily="18" charset="0"/>
              <a:ea typeface="メイリオ" panose="020B0604030504040204" pitchFamily="34" charset="-128"/>
              <a:cs typeface="Times New Roman" panose="02020603050405020304" pitchFamily="18" charset="0"/>
            </a:endParaRPr>
          </a:p>
          <a:p>
            <a:pPr marL="227013" indent="-227013" algn="l">
              <a:spcBef>
                <a:spcPts val="1200"/>
              </a:spcBef>
              <a:buFont typeface="+mj-ea"/>
              <a:buAutoNum type="circleNumDbPlain"/>
            </a:pPr>
            <a:r>
              <a:rPr lang="ja-JP" altLang="en-US" sz="1100" b="1" kern="100" dirty="0">
                <a:effectLst/>
                <a:latin typeface="Century" panose="02040604050505020304" pitchFamily="18" charset="0"/>
                <a:ea typeface="メイリオ" panose="020B0604030504040204" pitchFamily="34" charset="-128"/>
                <a:cs typeface="Times New Roman" panose="02020603050405020304" pitchFamily="18" charset="0"/>
              </a:rPr>
              <a:t>そのほか、アピールポイントについて</a:t>
            </a:r>
            <a:br>
              <a:rPr lang="en-US" altLang="ja-JP" sz="1100" b="1" kern="100" dirty="0">
                <a:effectLst/>
                <a:latin typeface="メイリオ" panose="020B0604030504040204" pitchFamily="50" charset="-128"/>
                <a:ea typeface="メイリオ" panose="020B0604030504040204" pitchFamily="50" charset="-128"/>
                <a:cs typeface="Times New Roman" panose="02020603050405020304" pitchFamily="18" charset="0"/>
              </a:rPr>
            </a:br>
            <a:r>
              <a:rPr lang="ja-JP" altLang="en-US" sz="1100" dirty="0">
                <a:effectLst/>
                <a:latin typeface="メイリオ" panose="020B0604030504040204" pitchFamily="50" charset="-128"/>
                <a:ea typeface="メイリオ" panose="020B0604030504040204" pitchFamily="50" charset="-128"/>
              </a:rPr>
              <a:t>保育園を孤独にさせない運営体制</a:t>
            </a:r>
            <a:br>
              <a:rPr lang="en-US" altLang="ja-JP" sz="1100" dirty="0">
                <a:effectLst/>
                <a:latin typeface="メイリオ" panose="020B0604030504040204" pitchFamily="50" charset="-128"/>
                <a:ea typeface="メイリオ" panose="020B0604030504040204" pitchFamily="50" charset="-128"/>
              </a:rPr>
            </a:br>
            <a:r>
              <a:rPr lang="ja-JP" altLang="en-US" sz="1100" dirty="0">
                <a:effectLst/>
                <a:latin typeface="メイリオ" panose="020B0604030504040204" pitchFamily="50" charset="-128"/>
                <a:ea typeface="メイリオ" panose="020B0604030504040204" pitchFamily="50" charset="-128"/>
              </a:rPr>
              <a:t>園の魅力を高める無料オプション</a:t>
            </a:r>
            <a:endParaRPr lang="ja-JP" altLang="en-US" sz="1100" b="1" kern="0" spc="50" dirty="0">
              <a:effectLst/>
              <a:latin typeface="+mn-ea"/>
              <a:ea typeface="+mn-ea"/>
              <a:cs typeface="Meiryo UI" pitchFamily="50" charset="-128"/>
            </a:endParaRPr>
          </a:p>
        </p:txBody>
      </p:sp>
    </p:spTree>
    <p:extLst>
      <p:ext uri="{BB962C8B-B14F-4D97-AF65-F5344CB8AC3E}">
        <p14:creationId xmlns:p14="http://schemas.microsoft.com/office/powerpoint/2010/main" val="35257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5">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B580415C-4EDA-3898-99FE-28A149DA1742}"/>
              </a:ext>
            </a:extLst>
          </p:cNvPr>
          <p:cNvSpPr>
            <a:spLocks noGrp="1"/>
          </p:cNvSpPr>
          <p:nvPr>
            <p:ph type="title"/>
          </p:nvPr>
        </p:nvSpPr>
        <p:spPr/>
        <p:txBody>
          <a:bodyPr/>
          <a:lstStyle/>
          <a:p>
            <a:r>
              <a:rPr lang="ja-JP" altLang="en-US" dirty="0"/>
              <a:t>⑤　給食・おやつ</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sp>
        <p:nvSpPr>
          <p:cNvPr id="7" name="テキスト プレースホルダー 6">
            <a:extLst>
              <a:ext uri="{FF2B5EF4-FFF2-40B4-BE49-F238E27FC236}">
                <a16:creationId xmlns:a16="http://schemas.microsoft.com/office/drawing/2014/main" id="{CD673D3C-D9CC-447B-0614-AA4A05B1BE98}"/>
              </a:ext>
            </a:extLst>
          </p:cNvPr>
          <p:cNvSpPr>
            <a:spLocks noGrp="1"/>
          </p:cNvSpPr>
          <p:nvPr>
            <p:ph type="body" sz="quarter" idx="11"/>
          </p:nvPr>
        </p:nvSpPr>
        <p:spPr/>
        <p:txBody>
          <a:bodyPr/>
          <a:lstStyle/>
          <a:p>
            <a:r>
              <a:rPr lang="ja-JP" altLang="en-US" dirty="0"/>
              <a:t>菜園活動・宗教食への対応等</a:t>
            </a:r>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1098705063"/>
              </p:ext>
            </p:extLst>
          </p:nvPr>
        </p:nvGraphicFramePr>
        <p:xfrm>
          <a:off x="755382" y="10635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382" y="1745892"/>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extLst>
              <p:ext uri="{D42A27DB-BD31-4B8C-83A1-F6EECF244321}">
                <p14:modId xmlns:p14="http://schemas.microsoft.com/office/powerpoint/2010/main" val="3550121804"/>
              </p:ext>
            </p:extLst>
          </p:nvPr>
        </p:nvGraphicFramePr>
        <p:xfrm>
          <a:off x="755382" y="140555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3093290741"/>
              </p:ext>
            </p:extLst>
          </p:nvPr>
        </p:nvGraphicFramePr>
        <p:xfrm>
          <a:off x="755649" y="329247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652088"/>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267146"/>
            <a:ext cx="6516687" cy="575950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379880"/>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4134" y="1807991"/>
            <a:ext cx="716444" cy="1261564"/>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5041" y="1758388"/>
            <a:ext cx="1117030" cy="1332718"/>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30A27B04-E313-2423-691D-C2A85FFE9B3C}"/>
              </a:ext>
            </a:extLst>
          </p:cNvPr>
          <p:cNvSpPr>
            <a:spLocks noGrp="1"/>
          </p:cNvSpPr>
          <p:nvPr>
            <p:ph type="title"/>
          </p:nvPr>
        </p:nvSpPr>
        <p:spPr/>
        <p:txBody>
          <a:bodyPr/>
          <a:lstStyle/>
          <a:p>
            <a:r>
              <a:rPr lang="ja-JP" altLang="en-US" dirty="0"/>
              <a:t>⑤　給食・おやつ</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sp>
        <p:nvSpPr>
          <p:cNvPr id="14" name="テキスト プレースホルダー 13">
            <a:extLst>
              <a:ext uri="{FF2B5EF4-FFF2-40B4-BE49-F238E27FC236}">
                <a16:creationId xmlns:a16="http://schemas.microsoft.com/office/drawing/2014/main" id="{243EB719-DD19-4FE5-07CC-D94E8BB6CB3F}"/>
              </a:ext>
            </a:extLst>
          </p:cNvPr>
          <p:cNvSpPr>
            <a:spLocks noGrp="1"/>
          </p:cNvSpPr>
          <p:nvPr>
            <p:ph type="body" sz="quarter" idx="11"/>
          </p:nvPr>
        </p:nvSpPr>
        <p:spPr/>
        <p:txBody>
          <a:bodyPr/>
          <a:lstStyle/>
          <a:p>
            <a:r>
              <a:rPr lang="ja-JP" altLang="en-US" dirty="0"/>
              <a:t>ご家庭との連携・栄養管理</a:t>
            </a:r>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2415214730"/>
              </p:ext>
            </p:extLst>
          </p:nvPr>
        </p:nvGraphicFramePr>
        <p:xfrm>
          <a:off x="755382" y="95131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382" y="1297323"/>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169405" y="2094525"/>
            <a:ext cx="5575129" cy="1890739"/>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extLst>
              <p:ext uri="{D42A27DB-BD31-4B8C-83A1-F6EECF244321}">
                <p14:modId xmlns:p14="http://schemas.microsoft.com/office/powerpoint/2010/main" val="1917163326"/>
              </p:ext>
            </p:extLst>
          </p:nvPr>
        </p:nvGraphicFramePr>
        <p:xfrm>
          <a:off x="755649" y="421897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4564986"/>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0723"/>
          <a:stretch/>
        </p:blipFill>
        <p:spPr bwMode="auto">
          <a:xfrm>
            <a:off x="1282920" y="6641977"/>
            <a:ext cx="5461614" cy="343376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985264"/>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6401018"/>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985264"/>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21241DD-1CEC-E73D-315B-44DB4557F441}"/>
              </a:ext>
            </a:extLst>
          </p:cNvPr>
          <p:cNvSpPr>
            <a:spLocks noGrp="1"/>
          </p:cNvSpPr>
          <p:nvPr>
            <p:ph type="title"/>
          </p:nvPr>
        </p:nvSpPr>
        <p:spPr>
          <a:xfrm>
            <a:off x="819343" y="183376"/>
            <a:ext cx="6160770" cy="307777"/>
          </a:xfrm>
        </p:spPr>
        <p:txBody>
          <a:bodyPr/>
          <a:lstStyle/>
          <a:p>
            <a:r>
              <a:rPr lang="ja-JP" altLang="en-US" dirty="0"/>
              <a:t>⑤　給食・おやつ</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sp>
        <p:nvSpPr>
          <p:cNvPr id="13" name="テキスト プレースホルダー 12">
            <a:extLst>
              <a:ext uri="{FF2B5EF4-FFF2-40B4-BE49-F238E27FC236}">
                <a16:creationId xmlns:a16="http://schemas.microsoft.com/office/drawing/2014/main" id="{2FE90AFA-A0D8-1936-A3BB-F223675D5534}"/>
              </a:ext>
            </a:extLst>
          </p:cNvPr>
          <p:cNvSpPr>
            <a:spLocks noGrp="1"/>
          </p:cNvSpPr>
          <p:nvPr>
            <p:ph type="body" sz="quarter" idx="11"/>
          </p:nvPr>
        </p:nvSpPr>
        <p:spPr/>
        <p:txBody>
          <a:bodyPr/>
          <a:lstStyle/>
          <a:p>
            <a:r>
              <a:rPr lang="ja-JP" altLang="en-US" dirty="0"/>
              <a:t>給食調理業務の教育体制・質の改善</a:t>
            </a:r>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extLst>
              <p:ext uri="{D42A27DB-BD31-4B8C-83A1-F6EECF244321}">
                <p14:modId xmlns:p14="http://schemas.microsoft.com/office/powerpoint/2010/main" val="1726176148"/>
              </p:ext>
            </p:extLst>
          </p:nvPr>
        </p:nvGraphicFramePr>
        <p:xfrm>
          <a:off x="771892" y="102882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71893" y="1374831"/>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21336" y="1374831"/>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71892" y="2426739"/>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44360" y="3495736"/>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89286" y="3495736"/>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71892" y="4171493"/>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rot="5400000">
            <a:off x="1587283" y="4405152"/>
            <a:ext cx="1211483" cy="2452077"/>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auto">
          <a:xfrm>
            <a:off x="4475730" y="5022603"/>
            <a:ext cx="2452077" cy="1199285"/>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71893" y="4678863"/>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92993" y="5283593"/>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71892" y="6352455"/>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80638" y="4678863"/>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80638" y="6352455"/>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extLst>
              <p:ext uri="{D42A27DB-BD31-4B8C-83A1-F6EECF244321}">
                <p14:modId xmlns:p14="http://schemas.microsoft.com/office/powerpoint/2010/main" val="1243386968"/>
              </p:ext>
            </p:extLst>
          </p:nvPr>
        </p:nvGraphicFramePr>
        <p:xfrm>
          <a:off x="771892" y="3794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817929" y="7225119"/>
            <a:ext cx="2584891"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861597" y="7770298"/>
            <a:ext cx="448512" cy="198546"/>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5400000">
            <a:off x="649341" y="6767124"/>
            <a:ext cx="2898823" cy="2561647"/>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5400000">
            <a:off x="4158085" y="6767125"/>
            <a:ext cx="2898825" cy="2561647"/>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219356" y="6692026"/>
            <a:ext cx="663843" cy="1906574"/>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911752" y="7645313"/>
            <a:ext cx="728715" cy="520337"/>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82091" y="8559714"/>
            <a:ext cx="957870" cy="937646"/>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77371" y="6728766"/>
            <a:ext cx="663843" cy="2072649"/>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73707" y="6887821"/>
            <a:ext cx="866209" cy="618410"/>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007CE26-B6F4-C29C-FF6C-44C451DCAF40}"/>
              </a:ext>
            </a:extLst>
          </p:cNvPr>
          <p:cNvSpPr>
            <a:spLocks noGrp="1"/>
          </p:cNvSpPr>
          <p:nvPr>
            <p:ph type="title"/>
          </p:nvPr>
        </p:nvSpPr>
        <p:spPr/>
        <p:txBody>
          <a:bodyPr/>
          <a:lstStyle/>
          <a:p>
            <a:r>
              <a:rPr lang="ja-JP" altLang="en-US" dirty="0"/>
              <a:t>⑤　給食・おやつ</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7" name="テキスト プレースホルダー 6">
            <a:extLst>
              <a:ext uri="{FF2B5EF4-FFF2-40B4-BE49-F238E27FC236}">
                <a16:creationId xmlns:a16="http://schemas.microsoft.com/office/drawing/2014/main" id="{1525B397-3620-17F0-7CAC-AD7FB783600F}"/>
              </a:ext>
            </a:extLst>
          </p:cNvPr>
          <p:cNvSpPr>
            <a:spLocks noGrp="1"/>
          </p:cNvSpPr>
          <p:nvPr>
            <p:ph type="body" sz="quarter" idx="11"/>
          </p:nvPr>
        </p:nvSpPr>
        <p:spPr/>
        <p:txBody>
          <a:bodyPr/>
          <a:lstStyle/>
          <a:p>
            <a:r>
              <a:rPr lang="ja-JP" altLang="en-US" dirty="0"/>
              <a:t>食中毒発生時の対応・おやつについて</a:t>
            </a:r>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05545" y="1593814"/>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extLst>
              <p:ext uri="{D42A27DB-BD31-4B8C-83A1-F6EECF244321}">
                <p14:modId xmlns:p14="http://schemas.microsoft.com/office/powerpoint/2010/main" val="845249121"/>
              </p:ext>
            </p:extLst>
          </p:nvPr>
        </p:nvGraphicFramePr>
        <p:xfrm>
          <a:off x="705545" y="121647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05545" y="2995146"/>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extLst>
              <p:ext uri="{D42A27DB-BD31-4B8C-83A1-F6EECF244321}">
                <p14:modId xmlns:p14="http://schemas.microsoft.com/office/powerpoint/2010/main" val="69730135"/>
              </p:ext>
            </p:extLst>
          </p:nvPr>
        </p:nvGraphicFramePr>
        <p:xfrm>
          <a:off x="705545" y="2652837"/>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678013" y="409237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05545" y="4858537"/>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extLst>
              <p:ext uri="{D42A27DB-BD31-4B8C-83A1-F6EECF244321}">
                <p14:modId xmlns:p14="http://schemas.microsoft.com/office/powerpoint/2010/main" val="1743049318"/>
              </p:ext>
            </p:extLst>
          </p:nvPr>
        </p:nvGraphicFramePr>
        <p:xfrm>
          <a:off x="705545" y="44812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20171" y="6095830"/>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21783" y="6189006"/>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588862" y="6475247"/>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7049" y="7579979"/>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05545" y="7287930"/>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26653" y="8644686"/>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378646" y="8644686"/>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591854" y="8644686"/>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1485" y="7579979"/>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75565" y="760825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1138" y="9030155"/>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160742" y="1002431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12735" y="1002431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25943" y="1002431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985574" y="9030155"/>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09654" y="9030155"/>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383083" y="6475247"/>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45024" y="1556834"/>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2004" y="1969022"/>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179" y="6231374"/>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630092" y="1577785"/>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868383" y="1298749"/>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extLst>
              <p:ext uri="{D42A27DB-BD31-4B8C-83A1-F6EECF244321}">
                <p14:modId xmlns:p14="http://schemas.microsoft.com/office/powerpoint/2010/main" val="2969495822"/>
              </p:ext>
            </p:extLst>
          </p:nvPr>
        </p:nvGraphicFramePr>
        <p:xfrm>
          <a:off x="868383" y="9214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37F4-5435-A216-2D25-886D409DDE18}"/>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54A2873-785C-F411-1431-A1A3F5B52873}"/>
              </a:ext>
            </a:extLst>
          </p:cNvPr>
          <p:cNvSpPr>
            <a:spLocks noGrp="1"/>
          </p:cNvSpPr>
          <p:nvPr>
            <p:ph type="title"/>
          </p:nvPr>
        </p:nvSpPr>
        <p:spPr/>
        <p:txBody>
          <a:bodyPr/>
          <a:lstStyle/>
          <a:p>
            <a:r>
              <a:rPr lang="ja-JP" altLang="en-US" dirty="0"/>
              <a:t>①　受託者の概要および運営実績</a:t>
            </a:r>
          </a:p>
        </p:txBody>
      </p:sp>
      <p:sp>
        <p:nvSpPr>
          <p:cNvPr id="4" name="スライド番号プレースホルダー 3">
            <a:extLst>
              <a:ext uri="{FF2B5EF4-FFF2-40B4-BE49-F238E27FC236}">
                <a16:creationId xmlns:a16="http://schemas.microsoft.com/office/drawing/2014/main" id="{7FE148AF-F1A0-2C7C-D1D6-B65AFC922430}"/>
              </a:ext>
            </a:extLst>
          </p:cNvPr>
          <p:cNvSpPr>
            <a:spLocks noGrp="1"/>
          </p:cNvSpPr>
          <p:nvPr>
            <p:ph type="sldNum" sz="quarter" idx="10"/>
          </p:nvPr>
        </p:nvSpPr>
        <p:spPr/>
        <p:txBody>
          <a:bodyPr/>
          <a:lstStyle/>
          <a:p>
            <a:pPr>
              <a:defRPr/>
            </a:pPr>
            <a:fld id="{241ED152-6EA1-4D9A-823A-1E4C1B586740}" type="slidenum">
              <a:rPr lang="en-US" altLang="ja-JP" smtClean="0"/>
              <a:pPr>
                <a:defRPr/>
              </a:pPr>
              <a:t>2</a:t>
            </a:fld>
            <a:endParaRPr lang="en-US" altLang="ja-JP" dirty="0"/>
          </a:p>
        </p:txBody>
      </p:sp>
      <p:sp>
        <p:nvSpPr>
          <p:cNvPr id="204" name="テキスト プレースホルダー 203">
            <a:extLst>
              <a:ext uri="{FF2B5EF4-FFF2-40B4-BE49-F238E27FC236}">
                <a16:creationId xmlns:a16="http://schemas.microsoft.com/office/drawing/2014/main" id="{F88E4390-8152-4502-1985-1767C3FCCA04}"/>
              </a:ext>
            </a:extLst>
          </p:cNvPr>
          <p:cNvSpPr>
            <a:spLocks noGrp="1"/>
          </p:cNvSpPr>
          <p:nvPr>
            <p:ph type="body" sz="quarter" idx="11"/>
          </p:nvPr>
        </p:nvSpPr>
        <p:spPr/>
        <p:txBody>
          <a:bodyPr/>
          <a:lstStyle/>
          <a:p>
            <a:r>
              <a:rPr lang="ja-JP" altLang="en-US" dirty="0"/>
              <a:t>受託者の概要について</a:t>
            </a:r>
          </a:p>
        </p:txBody>
      </p:sp>
      <p:graphicFrame>
        <p:nvGraphicFramePr>
          <p:cNvPr id="2" name="表 1">
            <a:extLst>
              <a:ext uri="{FF2B5EF4-FFF2-40B4-BE49-F238E27FC236}">
                <a16:creationId xmlns:a16="http://schemas.microsoft.com/office/drawing/2014/main" id="{657EBB4F-8906-4BD8-F8E1-B4E895A2D1BF}"/>
              </a:ext>
            </a:extLst>
          </p:cNvPr>
          <p:cNvGraphicFramePr>
            <a:graphicFrameLocks noGrp="1"/>
          </p:cNvGraphicFramePr>
          <p:nvPr>
            <p:extLst>
              <p:ext uri="{D42A27DB-BD31-4B8C-83A1-F6EECF244321}">
                <p14:modId xmlns:p14="http://schemas.microsoft.com/office/powerpoint/2010/main" val="474657259"/>
              </p:ext>
            </p:extLst>
          </p:nvPr>
        </p:nvGraphicFramePr>
        <p:xfrm>
          <a:off x="755650" y="1025526"/>
          <a:ext cx="6516688" cy="9001123"/>
        </p:xfrm>
        <a:graphic>
          <a:graphicData uri="http://schemas.openxmlformats.org/drawingml/2006/table">
            <a:tbl>
              <a:tblPr/>
              <a:tblGrid>
                <a:gridCol w="1408816">
                  <a:extLst>
                    <a:ext uri="{9D8B030D-6E8A-4147-A177-3AD203B41FA5}">
                      <a16:colId xmlns:a16="http://schemas.microsoft.com/office/drawing/2014/main" val="20000"/>
                    </a:ext>
                  </a:extLst>
                </a:gridCol>
                <a:gridCol w="5107872">
                  <a:extLst>
                    <a:ext uri="{9D8B030D-6E8A-4147-A177-3AD203B41FA5}">
                      <a16:colId xmlns:a16="http://schemas.microsoft.com/office/drawing/2014/main" val="20003"/>
                    </a:ext>
                  </a:extLst>
                </a:gridCol>
              </a:tblGrid>
              <a:tr h="427704">
                <a:tc>
                  <a:txBody>
                    <a:bodyPr/>
                    <a:lstStyle/>
                    <a:p>
                      <a:pPr algn="ctr" rtl="0" fontAlgn="ctr">
                        <a:lnSpc>
                          <a:spcPct val="100000"/>
                        </a:lnSpc>
                      </a:pPr>
                      <a:r>
                        <a:rPr lang="ja-JP" altLang="en-US" sz="1200" b="0" i="0" u="none" strike="noStrike" dirty="0">
                          <a:solidFill>
                            <a:schemeClr val="tx1"/>
                          </a:solidFill>
                          <a:latin typeface="+mn-ea"/>
                          <a:ea typeface="+mn-ea"/>
                        </a:rPr>
                        <a:t>会 社 名</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a:solidFill>
                            <a:schemeClr val="tx1"/>
                          </a:solidFill>
                          <a:latin typeface="+mn-ea"/>
                          <a:ea typeface="+mn-ea"/>
                        </a:rPr>
                        <a:t>株式会社キッズコーポレーション</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7704">
                <a:tc>
                  <a:txBody>
                    <a:bodyPr/>
                    <a:lstStyle/>
                    <a:p>
                      <a:pPr algn="ctr" rtl="0" fontAlgn="ctr">
                        <a:lnSpc>
                          <a:spcPct val="100000"/>
                        </a:lnSpc>
                      </a:pPr>
                      <a:r>
                        <a:rPr lang="ja-JP" altLang="en-US" sz="1200" b="0" i="0" u="none" strike="noStrike">
                          <a:solidFill>
                            <a:schemeClr val="tx1"/>
                          </a:solidFill>
                          <a:latin typeface="+mn-ea"/>
                          <a:ea typeface="+mn-ea"/>
                        </a:rPr>
                        <a:t>創    業</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1993</a:t>
                      </a:r>
                      <a:r>
                        <a:rPr lang="ja-JP" altLang="en-US" sz="1200" b="0" i="0" u="none" strike="noStrike">
                          <a:solidFill>
                            <a:schemeClr val="tx1"/>
                          </a:solidFill>
                          <a:latin typeface="+mn-ea"/>
                          <a:ea typeface="+mn-ea"/>
                        </a:rPr>
                        <a:t>年</a:t>
                      </a:r>
                      <a:r>
                        <a:rPr lang="en-US" altLang="ja-JP" sz="1200" b="0" i="0" u="none" strike="noStrike" dirty="0">
                          <a:solidFill>
                            <a:schemeClr val="tx1"/>
                          </a:solidFill>
                          <a:latin typeface="+mn-ea"/>
                          <a:ea typeface="+mn-ea"/>
                        </a:rPr>
                        <a:t>12</a:t>
                      </a:r>
                      <a:r>
                        <a:rPr lang="ja-JP" altLang="en-US" sz="1200" b="0" i="0" u="none" strike="noStrike">
                          <a:solidFill>
                            <a:schemeClr val="tx1"/>
                          </a:solidFill>
                          <a:latin typeface="+mn-ea"/>
                          <a:ea typeface="+mn-ea"/>
                        </a:rPr>
                        <a:t>月</a:t>
                      </a:r>
                      <a:r>
                        <a:rPr lang="en-US" altLang="ja-JP" sz="1200" b="0" i="0" u="none" strike="noStrike" dirty="0">
                          <a:solidFill>
                            <a:schemeClr val="tx1"/>
                          </a:solidFill>
                          <a:latin typeface="+mn-ea"/>
                          <a:ea typeface="+mn-ea"/>
                        </a:rPr>
                        <a:t>1</a:t>
                      </a:r>
                      <a:r>
                        <a:rPr lang="ja-JP" altLang="en-US" sz="1200" b="0" i="0" u="none" strike="noStrike">
                          <a:solidFill>
                            <a:schemeClr val="tx1"/>
                          </a:solidFill>
                          <a:latin typeface="+mn-ea"/>
                          <a:ea typeface="+mn-ea"/>
                        </a:rPr>
                        <a:t>日</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080123"/>
                  </a:ext>
                </a:extLst>
              </a:tr>
              <a:tr h="427704">
                <a:tc>
                  <a:txBody>
                    <a:bodyPr/>
                    <a:lstStyle/>
                    <a:p>
                      <a:pPr algn="ctr" rtl="0" fontAlgn="ctr">
                        <a:lnSpc>
                          <a:spcPct val="100000"/>
                        </a:lnSpc>
                      </a:pPr>
                      <a:r>
                        <a:rPr lang="ja-JP" altLang="en-US" sz="1200" b="0" i="0" u="none" strike="noStrike">
                          <a:solidFill>
                            <a:schemeClr val="tx1"/>
                          </a:solidFill>
                          <a:latin typeface="+mn-ea"/>
                          <a:ea typeface="+mn-ea"/>
                        </a:rPr>
                        <a:t>社 員 数</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3,223</a:t>
                      </a:r>
                      <a:r>
                        <a:rPr lang="ja-JP" altLang="en-US" sz="1200" b="0" i="0" u="none" strike="noStrike" dirty="0">
                          <a:solidFill>
                            <a:schemeClr val="tx1"/>
                          </a:solidFill>
                          <a:latin typeface="+mn-ea"/>
                          <a:ea typeface="+mn-ea"/>
                        </a:rPr>
                        <a:t>名　</a:t>
                      </a:r>
                      <a:r>
                        <a:rPr lang="en-US" altLang="ja-JP" sz="1200" b="0" i="0" u="none" strike="noStrike" dirty="0">
                          <a:solidFill>
                            <a:schemeClr val="tx1"/>
                          </a:solidFill>
                          <a:latin typeface="+mn-ea"/>
                          <a:ea typeface="+mn-ea"/>
                        </a:rPr>
                        <a:t>※2025</a:t>
                      </a:r>
                      <a:r>
                        <a:rPr lang="ja-JP" altLang="en-US" sz="1200" b="0" i="0" u="none" strike="noStrike" dirty="0">
                          <a:solidFill>
                            <a:schemeClr val="tx1"/>
                          </a:solidFill>
                          <a:latin typeface="+mn-ea"/>
                          <a:ea typeface="+mn-ea"/>
                        </a:rPr>
                        <a:t>年</a:t>
                      </a:r>
                      <a:r>
                        <a:rPr lang="en-US" altLang="ja-JP" sz="1200" b="0" i="0" u="none" strike="noStrike" dirty="0">
                          <a:solidFill>
                            <a:schemeClr val="tx1"/>
                          </a:solidFill>
                          <a:latin typeface="+mn-ea"/>
                          <a:ea typeface="+mn-ea"/>
                        </a:rPr>
                        <a:t>4</a:t>
                      </a:r>
                      <a:r>
                        <a:rPr lang="ja-JP" altLang="en-US" sz="1200" b="0" i="0" u="none" strike="noStrike" dirty="0">
                          <a:solidFill>
                            <a:schemeClr val="tx1"/>
                          </a:solidFill>
                          <a:latin typeface="+mn-ea"/>
                          <a:ea typeface="+mn-ea"/>
                        </a:rPr>
                        <a:t>月末現在</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226423"/>
                  </a:ext>
                </a:extLst>
              </a:tr>
              <a:tr h="427704">
                <a:tc>
                  <a:txBody>
                    <a:bodyPr/>
                    <a:lstStyle/>
                    <a:p>
                      <a:pPr algn="ctr" rtl="0" fontAlgn="ctr">
                        <a:lnSpc>
                          <a:spcPct val="100000"/>
                        </a:lnSpc>
                      </a:pPr>
                      <a:r>
                        <a:rPr lang="ja-JP" altLang="en-US" sz="1200" b="0" i="0" u="none" strike="noStrike">
                          <a:solidFill>
                            <a:schemeClr val="tx1"/>
                          </a:solidFill>
                          <a:latin typeface="+mn-ea"/>
                          <a:ea typeface="+mn-ea"/>
                        </a:rPr>
                        <a:t>資 本 金</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1200" b="0" i="0" u="none" strike="noStrike" dirty="0">
                          <a:solidFill>
                            <a:schemeClr val="tx1"/>
                          </a:solidFill>
                          <a:latin typeface="+mn-ea"/>
                          <a:ea typeface="+mn-ea"/>
                        </a:rPr>
                        <a:t>1000</a:t>
                      </a:r>
                      <a:r>
                        <a:rPr lang="ja-JP" altLang="en-US" sz="1200" b="0" i="0" u="none" strike="noStrike">
                          <a:solidFill>
                            <a:schemeClr val="tx1"/>
                          </a:solidFill>
                          <a:latin typeface="+mn-ea"/>
                          <a:ea typeface="+mn-ea"/>
                        </a:rPr>
                        <a:t>万円</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808541"/>
                  </a:ext>
                </a:extLst>
              </a:tr>
              <a:tr h="427704">
                <a:tc>
                  <a:txBody>
                    <a:bodyPr/>
                    <a:lstStyle/>
                    <a:p>
                      <a:pPr algn="ctr" rtl="0" fontAlgn="ctr">
                        <a:lnSpc>
                          <a:spcPct val="100000"/>
                        </a:lnSpc>
                      </a:pPr>
                      <a:r>
                        <a:rPr lang="ja-JP" altLang="en-US" sz="1200" b="0" i="0" u="none" strike="noStrike" dirty="0">
                          <a:solidFill>
                            <a:schemeClr val="tx1"/>
                          </a:solidFill>
                          <a:latin typeface="+mn-ea"/>
                          <a:ea typeface="+mn-ea"/>
                        </a:rPr>
                        <a:t>企業理念</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子どもの教育を通して、未来を育み、社会に貢献する</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7634"/>
                  </a:ext>
                </a:extLst>
              </a:tr>
              <a:tr h="427704">
                <a:tc>
                  <a:txBody>
                    <a:bodyPr/>
                    <a:lstStyle/>
                    <a:p>
                      <a:pPr algn="ctr" rtl="0" fontAlgn="ctr">
                        <a:lnSpc>
                          <a:spcPct val="100000"/>
                        </a:lnSpc>
                      </a:pPr>
                      <a:r>
                        <a:rPr lang="ja-JP" altLang="en-US" sz="1200" b="0" i="0" u="none" strike="noStrike">
                          <a:solidFill>
                            <a:schemeClr val="tx1"/>
                          </a:solidFill>
                          <a:latin typeface="+mn-ea"/>
                          <a:ea typeface="+mn-ea"/>
                        </a:rPr>
                        <a:t>事業内容</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病院内保育園・企業内保育園・認可保育園の運営</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8371024"/>
                  </a:ext>
                </a:extLst>
              </a:tr>
              <a:tr h="1655240">
                <a:tc>
                  <a:txBody>
                    <a:bodyPr/>
                    <a:lstStyle/>
                    <a:p>
                      <a:pPr algn="ctr" rtl="0" fontAlgn="ctr">
                        <a:lnSpc>
                          <a:spcPct val="100000"/>
                        </a:lnSpc>
                      </a:pPr>
                      <a:r>
                        <a:rPr lang="ja-JP" altLang="en-US" sz="1200" b="0" i="0" u="none" strike="noStrike" dirty="0">
                          <a:solidFill>
                            <a:schemeClr val="tx1"/>
                          </a:solidFill>
                          <a:latin typeface="+mn-ea"/>
                          <a:ea typeface="+mn-ea"/>
                        </a:rPr>
                        <a:t>運営実績</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認可保育園　</a:t>
                      </a:r>
                      <a:r>
                        <a:rPr lang="en-US" altLang="ja-JP" sz="1200" b="0" i="0" u="none" strike="noStrike" dirty="0">
                          <a:solidFill>
                            <a:schemeClr val="tx1"/>
                          </a:solidFill>
                          <a:latin typeface="+mn-ea"/>
                          <a:ea typeface="+mn-ea"/>
                        </a:rPr>
                        <a:t>   21</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0" i="0" u="none" strike="noStrike" dirty="0">
                          <a:solidFill>
                            <a:schemeClr val="tx1"/>
                          </a:solidFill>
                          <a:latin typeface="+mn-ea"/>
                          <a:ea typeface="+mn-ea"/>
                        </a:rPr>
                        <a:t>病院内保育園　</a:t>
                      </a:r>
                      <a:r>
                        <a:rPr lang="en-US" altLang="ja-JP" sz="2000" b="1" i="0" u="none" strike="noStrike" dirty="0">
                          <a:solidFill>
                            <a:schemeClr val="accent6"/>
                          </a:solidFill>
                          <a:latin typeface="+mn-ea"/>
                          <a:ea typeface="+mn-ea"/>
                        </a:rPr>
                        <a:t>251</a:t>
                      </a:r>
                      <a:r>
                        <a:rPr lang="ja-JP" altLang="en-US" sz="1200" b="1" i="0" u="none" strike="noStrike" dirty="0">
                          <a:solidFill>
                            <a:schemeClr val="accent6"/>
                          </a:solidFill>
                          <a:latin typeface="+mn-ea"/>
                          <a:ea typeface="+mn-ea"/>
                        </a:rPr>
                        <a:t>施設</a:t>
                      </a:r>
                    </a:p>
                    <a:p>
                      <a:pPr algn="l" rtl="0" fontAlgn="ctr">
                        <a:lnSpc>
                          <a:spcPct val="100000"/>
                        </a:lnSpc>
                        <a:spcAft>
                          <a:spcPts val="600"/>
                        </a:spcAft>
                      </a:pPr>
                      <a:r>
                        <a:rPr lang="zh-TW" altLang="en-US" sz="1200" b="0" i="0" u="none" strike="noStrike" dirty="0">
                          <a:solidFill>
                            <a:schemeClr val="tx1"/>
                          </a:solidFill>
                          <a:latin typeface="+mn-ea"/>
                          <a:ea typeface="+mn-ea"/>
                        </a:rPr>
                        <a:t>他事業所内保育園</a:t>
                      </a:r>
                      <a:r>
                        <a:rPr lang="ja-JP" altLang="en-US" sz="1200" b="0" i="0" u="none" strike="noStrike" dirty="0">
                          <a:solidFill>
                            <a:schemeClr val="tx1"/>
                          </a:solidFill>
                          <a:latin typeface="+mn-ea"/>
                          <a:ea typeface="+mn-ea"/>
                        </a:rPr>
                        <a:t>　</a:t>
                      </a:r>
                      <a:r>
                        <a:rPr lang="en-US" altLang="ja-JP" sz="1200" b="0" i="0" u="none" strike="noStrike" dirty="0">
                          <a:solidFill>
                            <a:schemeClr val="tx1"/>
                          </a:solidFill>
                          <a:latin typeface="+mn-ea"/>
                          <a:ea typeface="+mn-ea"/>
                        </a:rPr>
                        <a:t>64</a:t>
                      </a:r>
                      <a:r>
                        <a:rPr lang="ja-JP" altLang="en-US" sz="1200" b="0" i="0" u="none" strike="noStrike" dirty="0">
                          <a:solidFill>
                            <a:schemeClr val="tx1"/>
                          </a:solidFill>
                          <a:latin typeface="+mn-ea"/>
                          <a:ea typeface="+mn-ea"/>
                        </a:rPr>
                        <a:t>施設</a:t>
                      </a:r>
                    </a:p>
                    <a:p>
                      <a:pPr algn="l" rtl="0" fontAlgn="ctr">
                        <a:lnSpc>
                          <a:spcPct val="100000"/>
                        </a:lnSpc>
                      </a:pPr>
                      <a:r>
                        <a:rPr lang="ja-JP" altLang="en-US" sz="1200" b="1" i="0" u="none" strike="noStrike" dirty="0">
                          <a:solidFill>
                            <a:schemeClr val="accent6"/>
                          </a:solidFill>
                          <a:latin typeface="+mn-ea"/>
                          <a:ea typeface="+mn-ea"/>
                        </a:rPr>
                        <a:t>施設数合計　　</a:t>
                      </a:r>
                      <a:r>
                        <a:rPr lang="en-US" altLang="ja-JP" sz="1200" b="1" i="0" u="none" strike="noStrike" dirty="0">
                          <a:solidFill>
                            <a:schemeClr val="accent6"/>
                          </a:solidFill>
                          <a:latin typeface="+mn-ea"/>
                          <a:ea typeface="+mn-ea"/>
                        </a:rPr>
                        <a:t> </a:t>
                      </a:r>
                      <a:r>
                        <a:rPr lang="en-US" altLang="ja-JP" sz="2000" b="1" i="0" u="none" strike="noStrike" dirty="0">
                          <a:solidFill>
                            <a:schemeClr val="accent6"/>
                          </a:solidFill>
                          <a:latin typeface="+mn-ea"/>
                          <a:ea typeface="+mn-ea"/>
                        </a:rPr>
                        <a:t>336</a:t>
                      </a:r>
                      <a:r>
                        <a:rPr lang="ja-JP" altLang="en-US" sz="1200" b="1" i="0" u="none" strike="noStrike" dirty="0">
                          <a:solidFill>
                            <a:schemeClr val="accent6"/>
                          </a:solidFill>
                          <a:latin typeface="+mn-ea"/>
                          <a:ea typeface="+mn-ea"/>
                        </a:rPr>
                        <a:t>施設</a:t>
                      </a:r>
                      <a:endParaRPr lang="en-US" altLang="ja-JP" sz="1200" b="1" i="0" u="none" strike="noStrike" dirty="0">
                        <a:solidFill>
                          <a:schemeClr val="accent6"/>
                        </a:solidFill>
                        <a:latin typeface="+mn-ea"/>
                        <a:ea typeface="+mn-ea"/>
                      </a:endParaRPr>
                    </a:p>
                    <a:p>
                      <a:pPr algn="l" rtl="0" fontAlgn="ctr">
                        <a:lnSpc>
                          <a:spcPct val="100000"/>
                        </a:lnSpc>
                      </a:pPr>
                      <a:r>
                        <a:rPr lang="en-US" altLang="ja-JP" sz="1050" b="0" i="0" u="none" strike="noStrike" dirty="0">
                          <a:solidFill>
                            <a:schemeClr val="tx1"/>
                          </a:solidFill>
                          <a:latin typeface="+mn-ea"/>
                          <a:ea typeface="+mn-ea"/>
                        </a:rPr>
                        <a:t>※</a:t>
                      </a:r>
                      <a:r>
                        <a:rPr lang="ja-JP" altLang="en-US" sz="1050" b="0" i="0" u="none" strike="noStrike" dirty="0">
                          <a:solidFill>
                            <a:schemeClr val="tx1"/>
                          </a:solidFill>
                          <a:latin typeface="+mn-ea"/>
                          <a:ea typeface="+mn-ea"/>
                        </a:rPr>
                        <a:t>開園予定</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施設を含む　</a:t>
                      </a:r>
                      <a:r>
                        <a:rPr lang="en-US" altLang="ja-JP" sz="1050" b="0" i="0" u="none" strike="noStrike" dirty="0">
                          <a:solidFill>
                            <a:schemeClr val="tx1"/>
                          </a:solidFill>
                          <a:latin typeface="+mn-ea"/>
                          <a:ea typeface="+mn-ea"/>
                        </a:rPr>
                        <a:t>※2025</a:t>
                      </a:r>
                      <a:r>
                        <a:rPr lang="ja-JP" altLang="en-US" sz="1050" b="0" i="0" u="none" strike="noStrike" dirty="0">
                          <a:solidFill>
                            <a:schemeClr val="tx1"/>
                          </a:solidFill>
                          <a:latin typeface="+mn-ea"/>
                          <a:ea typeface="+mn-ea"/>
                        </a:rPr>
                        <a:t>年</a:t>
                      </a:r>
                      <a:r>
                        <a:rPr lang="en-US" altLang="ja-JP" sz="1050" b="0" i="0" u="none" strike="noStrike" dirty="0">
                          <a:solidFill>
                            <a:schemeClr val="tx1"/>
                          </a:solidFill>
                          <a:latin typeface="+mn-ea"/>
                          <a:ea typeface="+mn-ea"/>
                        </a:rPr>
                        <a:t>10</a:t>
                      </a:r>
                      <a:r>
                        <a:rPr lang="ja-JP" altLang="en-US" sz="1050" b="0" i="0" u="none" strike="noStrike" dirty="0">
                          <a:solidFill>
                            <a:schemeClr val="tx1"/>
                          </a:solidFill>
                          <a:latin typeface="+mn-ea"/>
                          <a:ea typeface="+mn-ea"/>
                        </a:rPr>
                        <a:t>月現在</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46070"/>
                  </a:ext>
                </a:extLst>
              </a:tr>
              <a:tr h="1041473">
                <a:tc>
                  <a:txBody>
                    <a:bodyPr/>
                    <a:lstStyle/>
                    <a:p>
                      <a:pPr algn="ctr" rtl="0" fontAlgn="ctr">
                        <a:lnSpc>
                          <a:spcPct val="100000"/>
                        </a:lnSpc>
                      </a:pPr>
                      <a:r>
                        <a:rPr lang="ja-JP" altLang="en-US" sz="1200" b="0" i="0" u="none" strike="noStrike">
                          <a:solidFill>
                            <a:schemeClr val="tx1"/>
                          </a:solidFill>
                          <a:latin typeface="+mn-ea"/>
                          <a:ea typeface="+mn-ea"/>
                        </a:rPr>
                        <a:t>オフィス　</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・東京本社　・宇都宮オフィス　・神奈川オフィス　・札幌オフィス　・仙台オフィス　</a:t>
                      </a:r>
                    </a:p>
                    <a:p>
                      <a:pPr algn="l" rtl="0" fontAlgn="ctr">
                        <a:lnSpc>
                          <a:spcPct val="100000"/>
                        </a:lnSpc>
                      </a:pPr>
                      <a:r>
                        <a:rPr lang="ja-JP" altLang="en-US" sz="1200" b="0" i="0" u="none" strike="noStrike" dirty="0">
                          <a:solidFill>
                            <a:schemeClr val="tx1"/>
                          </a:solidFill>
                          <a:latin typeface="+mn-ea"/>
                          <a:ea typeface="+mn-ea"/>
                        </a:rPr>
                        <a:t>・富山オフィス　・石川オフィス　・大阪オフィス　・広島オフィス　・名古屋オフィス　</a:t>
                      </a:r>
                    </a:p>
                    <a:p>
                      <a:pPr algn="l" rtl="0" fontAlgn="ctr">
                        <a:lnSpc>
                          <a:spcPct val="100000"/>
                        </a:lnSpc>
                      </a:pPr>
                      <a:r>
                        <a:rPr lang="ja-JP" altLang="en-US" sz="1200" b="0" i="0" u="none" strike="noStrike" dirty="0">
                          <a:solidFill>
                            <a:schemeClr val="tx1"/>
                          </a:solidFill>
                          <a:latin typeface="+mn-ea"/>
                          <a:ea typeface="+mn-ea"/>
                        </a:rPr>
                        <a:t>・福岡オフィス　・沖縄オフィス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491539"/>
                  </a:ext>
                </a:extLst>
              </a:tr>
              <a:tr h="1655240">
                <a:tc>
                  <a:txBody>
                    <a:bodyPr/>
                    <a:lstStyle/>
                    <a:p>
                      <a:pPr algn="ctr" rtl="0" fontAlgn="ctr">
                        <a:lnSpc>
                          <a:spcPct val="100000"/>
                        </a:lnSpc>
                      </a:pPr>
                      <a:r>
                        <a:rPr lang="ja-JP" altLang="en-US" sz="1200" b="0" i="0" u="none" strike="noStrike">
                          <a:solidFill>
                            <a:schemeClr val="tx1"/>
                          </a:solidFill>
                          <a:latin typeface="+mn-ea"/>
                          <a:ea typeface="+mn-ea"/>
                        </a:rPr>
                        <a:t>グループ</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株式会社キッズコーポレーションホールディングス</a:t>
                      </a:r>
                    </a:p>
                    <a:p>
                      <a:pPr algn="l" rtl="0" fontAlgn="ctr">
                        <a:lnSpc>
                          <a:spcPct val="100000"/>
                        </a:lnSpc>
                      </a:pPr>
                      <a:r>
                        <a:rPr lang="ja-JP" altLang="en-US" sz="1200" b="0" i="0" u="none" strike="noStrike" dirty="0">
                          <a:solidFill>
                            <a:schemeClr val="tx1"/>
                          </a:solidFill>
                          <a:latin typeface="+mn-ea"/>
                          <a:ea typeface="+mn-ea"/>
                        </a:rPr>
                        <a:t>株式会社</a:t>
                      </a:r>
                      <a:r>
                        <a:rPr lang="en-US" altLang="ja-JP" sz="1200" b="0" i="0" u="none" strike="noStrike" dirty="0">
                          <a:solidFill>
                            <a:schemeClr val="tx1"/>
                          </a:solidFill>
                          <a:latin typeface="+mn-ea"/>
                          <a:ea typeface="+mn-ea"/>
                        </a:rPr>
                        <a:t>e-CHANNEL</a:t>
                      </a:r>
                    </a:p>
                    <a:p>
                      <a:pPr algn="l" rtl="0" fontAlgn="ctr">
                        <a:lnSpc>
                          <a:spcPct val="100000"/>
                        </a:lnSpc>
                      </a:pPr>
                      <a:r>
                        <a:rPr lang="ja-JP" altLang="en-US" sz="1200" b="0" i="0" u="none" strike="noStrike" dirty="0">
                          <a:solidFill>
                            <a:schemeClr val="tx1"/>
                          </a:solidFill>
                          <a:latin typeface="+mn-ea"/>
                          <a:ea typeface="+mn-ea"/>
                        </a:rPr>
                        <a:t>北京开以此管理咨询有限公司　（中国保育事業の運営支援）</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680598"/>
                  </a:ext>
                </a:extLst>
              </a:tr>
              <a:tr h="1041473">
                <a:tc>
                  <a:txBody>
                    <a:bodyPr/>
                    <a:lstStyle/>
                    <a:p>
                      <a:pPr algn="ctr" rtl="0" fontAlgn="ctr">
                        <a:lnSpc>
                          <a:spcPct val="100000"/>
                        </a:lnSpc>
                      </a:pPr>
                      <a:r>
                        <a:rPr lang="ja-JP" altLang="en-US" sz="1200" b="0" i="0" u="none" strike="noStrike">
                          <a:solidFill>
                            <a:schemeClr val="tx1"/>
                          </a:solidFill>
                          <a:latin typeface="+mn-ea"/>
                          <a:ea typeface="+mn-ea"/>
                        </a:rPr>
                        <a:t>加盟団体</a:t>
                      </a:r>
                      <a:endParaRPr lang="ja-JP" altLang="en-US" sz="12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一般社団法人　日本保育学会</a:t>
                      </a:r>
                    </a:p>
                    <a:p>
                      <a:pPr algn="l" rtl="0" fontAlgn="ctr">
                        <a:lnSpc>
                          <a:spcPct val="100000"/>
                        </a:lnSpc>
                      </a:pPr>
                      <a:r>
                        <a:rPr lang="ja-JP" altLang="en-US" sz="1200" b="0" i="0" u="none" strike="noStrike" dirty="0">
                          <a:solidFill>
                            <a:schemeClr val="tx1"/>
                          </a:solidFill>
                          <a:latin typeface="+mn-ea"/>
                          <a:ea typeface="+mn-ea"/>
                        </a:rPr>
                        <a:t>一般社団法人　日本子ども育成協議会</a:t>
                      </a:r>
                    </a:p>
                    <a:p>
                      <a:pPr algn="l" rtl="0" fontAlgn="ctr">
                        <a:lnSpc>
                          <a:spcPct val="100000"/>
                        </a:lnSpc>
                      </a:pPr>
                      <a:r>
                        <a:rPr lang="ja-JP" altLang="en-US" sz="1200" b="0" i="0" u="none" strike="noStrike" dirty="0">
                          <a:solidFill>
                            <a:schemeClr val="tx1"/>
                          </a:solidFill>
                          <a:latin typeface="+mn-ea"/>
                          <a:ea typeface="+mn-ea"/>
                        </a:rPr>
                        <a:t>一般社団法人　倉橋惣三協会</a:t>
                      </a:r>
                      <a:endParaRPr lang="en-US" altLang="ja-JP" sz="12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20482"/>
                  </a:ext>
                </a:extLst>
              </a:tr>
              <a:tr h="1041473">
                <a:tc>
                  <a:txBody>
                    <a:bodyPr/>
                    <a:lstStyle/>
                    <a:p>
                      <a:pPr algn="ctr" rtl="0" fontAlgn="ctr">
                        <a:lnSpc>
                          <a:spcPct val="100000"/>
                        </a:lnSpc>
                      </a:pPr>
                      <a:r>
                        <a:rPr lang="ja-JP" altLang="en-US" sz="1200" b="0" i="0" u="none" strike="noStrike" dirty="0">
                          <a:solidFill>
                            <a:schemeClr val="tx1"/>
                          </a:solidFill>
                          <a:latin typeface="+mn-ea"/>
                          <a:ea typeface="+mn-ea"/>
                        </a:rPr>
                        <a:t>表　　彰</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200" b="0" i="0" u="none" strike="noStrike" dirty="0">
                          <a:solidFill>
                            <a:schemeClr val="tx1"/>
                          </a:solidFill>
                          <a:latin typeface="+mn-ea"/>
                          <a:ea typeface="+mn-ea"/>
                        </a:rPr>
                        <a:t>藍綬褒章受章　</a:t>
                      </a:r>
                      <a:r>
                        <a:rPr lang="en-US" altLang="ja-JP" sz="1200" b="0" i="0" u="none" strike="noStrike" dirty="0">
                          <a:solidFill>
                            <a:schemeClr val="tx1"/>
                          </a:solidFill>
                          <a:latin typeface="+mn-ea"/>
                          <a:ea typeface="+mn-ea"/>
                        </a:rPr>
                        <a:t>2017</a:t>
                      </a:r>
                      <a:r>
                        <a:rPr lang="ja-JP" altLang="en-US" sz="1200" b="0" i="0" u="none" strike="noStrike" dirty="0">
                          <a:solidFill>
                            <a:schemeClr val="tx1"/>
                          </a:solidFill>
                          <a:latin typeface="+mn-ea"/>
                          <a:ea typeface="+mn-ea"/>
                        </a:rPr>
                        <a:t>年</a:t>
                      </a:r>
                      <a:endParaRPr lang="en-US" altLang="ja-JP" sz="1200" b="0" i="0" u="none" strike="noStrike" dirty="0">
                        <a:solidFill>
                          <a:schemeClr val="tx1"/>
                        </a:solidFill>
                        <a:latin typeface="+mn-ea"/>
                        <a:ea typeface="+mn-ea"/>
                      </a:endParaRPr>
                    </a:p>
                    <a:p>
                      <a:pPr algn="l" rtl="0" fontAlgn="ctr">
                        <a:lnSpc>
                          <a:spcPct val="100000"/>
                        </a:lnSpc>
                      </a:pPr>
                      <a:r>
                        <a:rPr lang="ja-JP" altLang="en-US" sz="1200" b="0" i="0" u="none" strike="noStrike" dirty="0">
                          <a:solidFill>
                            <a:schemeClr val="tx1"/>
                          </a:solidFill>
                          <a:latin typeface="+mn-ea"/>
                          <a:ea typeface="+mn-ea"/>
                        </a:rPr>
                        <a:t>紺綬褒章　　　　</a:t>
                      </a:r>
                      <a:r>
                        <a:rPr lang="en-US" altLang="ja-JP" sz="1200" b="0" i="0" u="none" strike="noStrike" dirty="0">
                          <a:solidFill>
                            <a:schemeClr val="tx1"/>
                          </a:solidFill>
                          <a:latin typeface="+mn-ea"/>
                          <a:ea typeface="+mn-ea"/>
                        </a:rPr>
                        <a:t>2024</a:t>
                      </a:r>
                      <a:r>
                        <a:rPr lang="ja-JP" altLang="en-US" sz="1200" b="0" i="0" u="none" strike="noStrike" dirty="0">
                          <a:solidFill>
                            <a:schemeClr val="tx1"/>
                          </a:solidFill>
                          <a:latin typeface="+mn-ea"/>
                          <a:ea typeface="+mn-ea"/>
                        </a:rPr>
                        <a:t>年</a:t>
                      </a:r>
                    </a:p>
                    <a:p>
                      <a:pPr algn="l" rtl="0" fontAlgn="ctr">
                        <a:lnSpc>
                          <a:spcPct val="100000"/>
                        </a:lnSpc>
                      </a:pPr>
                      <a:r>
                        <a:rPr lang="ja-JP" altLang="en-US" sz="1200" b="0" i="0" u="none" strike="noStrike" dirty="0">
                          <a:solidFill>
                            <a:schemeClr val="tx1"/>
                          </a:solidFill>
                          <a:latin typeface="+mn-ea"/>
                          <a:ea typeface="+mn-ea"/>
                        </a:rPr>
                        <a:t>グッドデザイン賞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p>
                      <a:pPr algn="l" rtl="0" fontAlgn="ctr">
                        <a:lnSpc>
                          <a:spcPct val="100000"/>
                        </a:lnSpc>
                      </a:pPr>
                      <a:r>
                        <a:rPr lang="ja-JP" altLang="en-US" sz="1200" b="0" i="0" u="none" strike="noStrike" dirty="0">
                          <a:solidFill>
                            <a:schemeClr val="tx1"/>
                          </a:solidFill>
                          <a:latin typeface="+mn-ea"/>
                          <a:ea typeface="+mn-ea"/>
                        </a:rPr>
                        <a:t>キッズデザイン賞</a:t>
                      </a:r>
                      <a:r>
                        <a:rPr lang="en-US" altLang="ja-JP" sz="1200" b="0" i="0" u="none" strike="noStrike" dirty="0">
                          <a:solidFill>
                            <a:schemeClr val="tx1"/>
                          </a:solidFill>
                          <a:latin typeface="+mn-ea"/>
                          <a:ea typeface="+mn-ea"/>
                        </a:rPr>
                        <a:t>3</a:t>
                      </a:r>
                      <a:r>
                        <a:rPr lang="ja-JP" altLang="en-US" sz="1200" b="0" i="0" u="none" strike="noStrike" dirty="0">
                          <a:solidFill>
                            <a:schemeClr val="tx1"/>
                          </a:solidFill>
                          <a:latin typeface="+mn-ea"/>
                          <a:ea typeface="+mn-ea"/>
                        </a:rPr>
                        <a:t>度</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840674"/>
                  </a:ext>
                </a:extLst>
              </a:tr>
            </a:tbl>
          </a:graphicData>
        </a:graphic>
      </p:graphicFrame>
      <p:cxnSp>
        <p:nvCxnSpPr>
          <p:cNvPr id="6" name="直線コネクタ 5">
            <a:extLst>
              <a:ext uri="{FF2B5EF4-FFF2-40B4-BE49-F238E27FC236}">
                <a16:creationId xmlns:a16="http://schemas.microsoft.com/office/drawing/2014/main" id="{ACA47E8F-B951-2150-57AE-7C5ED8CC3095}"/>
              </a:ext>
            </a:extLst>
          </p:cNvPr>
          <p:cNvCxnSpPr/>
          <p:nvPr/>
        </p:nvCxnSpPr>
        <p:spPr bwMode="auto">
          <a:xfrm>
            <a:off x="2268318" y="4556844"/>
            <a:ext cx="1884372"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940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208844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11" name="テキスト プレースホルダー 10">
            <a:extLst>
              <a:ext uri="{FF2B5EF4-FFF2-40B4-BE49-F238E27FC236}">
                <a16:creationId xmlns:a16="http://schemas.microsoft.com/office/drawing/2014/main" id="{CEA6A815-0F2D-3511-0CF8-A7F935AEC661}"/>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endParaRPr lang="ja-JP" altLang="en-US" dirty="0"/>
          </a:p>
        </p:txBody>
      </p:sp>
      <p:sp>
        <p:nvSpPr>
          <p:cNvPr id="13" name="タイトル 12">
            <a:extLst>
              <a:ext uri="{FF2B5EF4-FFF2-40B4-BE49-F238E27FC236}">
                <a16:creationId xmlns:a16="http://schemas.microsoft.com/office/drawing/2014/main" id="{0600B1F7-6D9A-EE53-F13E-433ED63838D1}"/>
              </a:ext>
            </a:extLst>
          </p:cNvPr>
          <p:cNvSpPr>
            <a:spLocks noGrp="1"/>
          </p:cNvSpPr>
          <p:nvPr>
            <p:ph type="title"/>
          </p:nvPr>
        </p:nvSpPr>
        <p:spPr/>
        <p:txBody>
          <a:bodyPr/>
          <a:lstStyle/>
          <a:p>
            <a:r>
              <a:rPr lang="ja-JP" altLang="en-US" dirty="0"/>
              <a:t>⑥　健康管理、衛生管理</a:t>
            </a:r>
          </a:p>
        </p:txBody>
      </p:sp>
    </p:spTree>
    <p:extLst>
      <p:ext uri="{BB962C8B-B14F-4D97-AF65-F5344CB8AC3E}">
        <p14:creationId xmlns:p14="http://schemas.microsoft.com/office/powerpoint/2010/main" val="4166958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67497DE5-EDFD-B0C5-C6D7-45C7C2C0FB02}"/>
              </a:ext>
            </a:extLst>
          </p:cNvPr>
          <p:cNvSpPr>
            <a:spLocks noGrp="1"/>
          </p:cNvSpPr>
          <p:nvPr>
            <p:ph type="title"/>
          </p:nvPr>
        </p:nvSpPr>
        <p:spPr/>
        <p:txBody>
          <a:bodyPr/>
          <a:lstStyle/>
          <a:p>
            <a:r>
              <a:rPr lang="ja-JP" altLang="en-US" dirty="0"/>
              <a:t>⑥　健康管理、衛生管理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5" name="テキスト プレースホルダー 4">
            <a:extLst>
              <a:ext uri="{FF2B5EF4-FFF2-40B4-BE49-F238E27FC236}">
                <a16:creationId xmlns:a16="http://schemas.microsoft.com/office/drawing/2014/main" id="{CD0ED124-353F-B31D-0F64-8540F1BA3C7E}"/>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endParaRPr lang="ja-JP" altLang="en-US"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355162"/>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extLst>
              <p:ext uri="{D42A27DB-BD31-4B8C-83A1-F6EECF244321}">
                <p14:modId xmlns:p14="http://schemas.microsoft.com/office/powerpoint/2010/main" val="780956213"/>
              </p:ext>
            </p:extLst>
          </p:nvPr>
        </p:nvGraphicFramePr>
        <p:xfrm>
          <a:off x="755649" y="29778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extLst>
              <p:ext uri="{D42A27DB-BD31-4B8C-83A1-F6EECF244321}">
                <p14:modId xmlns:p14="http://schemas.microsoft.com/office/powerpoint/2010/main" val="2612566458"/>
              </p:ext>
            </p:extLst>
          </p:nvPr>
        </p:nvGraphicFramePr>
        <p:xfrm>
          <a:off x="722948" y="4384110"/>
          <a:ext cx="6549390" cy="5656086"/>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291028">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582054">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873081">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582054">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582054">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1759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29102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582054">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873081">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582054">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635266" y="1273566"/>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extLst>
              <p:ext uri="{D42A27DB-BD31-4B8C-83A1-F6EECF244321}">
                <p14:modId xmlns:p14="http://schemas.microsoft.com/office/powerpoint/2010/main" val="576301317"/>
              </p:ext>
            </p:extLst>
          </p:nvPr>
        </p:nvGraphicFramePr>
        <p:xfrm>
          <a:off x="635266" y="9794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788446" y="2678494"/>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B4207FD-C3F5-568A-F480-C4C96A39BD40}"/>
              </a:ext>
            </a:extLst>
          </p:cNvPr>
          <p:cNvSpPr>
            <a:spLocks noGrp="1"/>
          </p:cNvSpPr>
          <p:nvPr>
            <p:ph type="title"/>
          </p:nvPr>
        </p:nvSpPr>
        <p:spPr/>
        <p:txBody>
          <a:bodyPr/>
          <a:lstStyle/>
          <a:p>
            <a:r>
              <a:rPr lang="ja-JP" altLang="en-US" dirty="0"/>
              <a:t>⑥　健康管理、衛生管理</a:t>
            </a:r>
          </a:p>
        </p:txBody>
      </p:sp>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sp>
        <p:nvSpPr>
          <p:cNvPr id="12" name="テキスト プレースホルダー 11">
            <a:extLst>
              <a:ext uri="{FF2B5EF4-FFF2-40B4-BE49-F238E27FC236}">
                <a16:creationId xmlns:a16="http://schemas.microsoft.com/office/drawing/2014/main" id="{982FD03E-7F9F-81A6-949E-EFDA435C433F}"/>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園児および職員に対する健康管理について</a:t>
            </a:r>
            <a:endParaRPr lang="ja-JP" altLang="en-US"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5169" y="2032047"/>
            <a:ext cx="6516687" cy="766325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extLst>
              <p:ext uri="{D42A27DB-BD31-4B8C-83A1-F6EECF244321}">
                <p14:modId xmlns:p14="http://schemas.microsoft.com/office/powerpoint/2010/main" val="4153165395"/>
              </p:ext>
            </p:extLst>
          </p:nvPr>
        </p:nvGraphicFramePr>
        <p:xfrm>
          <a:off x="755649" y="109452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810" y="1450817"/>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2016" y="2149333"/>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994" y="4380414"/>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9811" y="6426252"/>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11784" y="6426252"/>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965215" y="6426252"/>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27835" y="5916961"/>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3" name="タイトル 2">
            <a:extLst>
              <a:ext uri="{FF2B5EF4-FFF2-40B4-BE49-F238E27FC236}">
                <a16:creationId xmlns:a16="http://schemas.microsoft.com/office/drawing/2014/main" id="{0C84734D-B081-713D-3CFD-3EF31F476D0D}"/>
              </a:ext>
            </a:extLst>
          </p:cNvPr>
          <p:cNvSpPr>
            <a:spLocks noGrp="1"/>
          </p:cNvSpPr>
          <p:nvPr>
            <p:ph type="title"/>
          </p:nvPr>
        </p:nvSpPr>
        <p:spPr/>
        <p:txBody>
          <a:bodyPr/>
          <a:lstStyle/>
          <a:p>
            <a:r>
              <a:rPr lang="ja-JP" altLang="en-US" dirty="0"/>
              <a:t>⑥　健康管理、衛生管理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5" name="テキスト プレースホルダー 4">
            <a:extLst>
              <a:ext uri="{FF2B5EF4-FFF2-40B4-BE49-F238E27FC236}">
                <a16:creationId xmlns:a16="http://schemas.microsoft.com/office/drawing/2014/main" id="{4A99C3CB-F45D-FBD5-5347-B57F5ADFF0AB}"/>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保育</a:t>
            </a:r>
            <a:r>
              <a:rPr lang="ja-JP" altLang="en-US" kern="100" dirty="0">
                <a:latin typeface="Meiryo UI" panose="020B0604030504040204" pitchFamily="34" charset="-128"/>
                <a:ea typeface="Meiryo UI" panose="020B0604030504040204" pitchFamily="34" charset="-128"/>
              </a:rPr>
              <a:t>園</a:t>
            </a:r>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の衛生管理について</a:t>
            </a:r>
            <a:endParaRPr lang="ja-JP" altLang="ja-JP" kern="100" dirty="0">
              <a:latin typeface="Century" panose="02040604050505020304" pitchFamily="18" charset="0"/>
              <a:ea typeface="ＭＳ 明朝" panose="02020609040205080304" pitchFamily="49" charset="-128"/>
              <a:cs typeface="Times New Roman" panose="02020603050405020304" pitchFamily="18" charset="0"/>
            </a:endParaRPr>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extLst>
              <p:ext uri="{D42A27DB-BD31-4B8C-83A1-F6EECF244321}">
                <p14:modId xmlns:p14="http://schemas.microsoft.com/office/powerpoint/2010/main" val="1765524167"/>
              </p:ext>
            </p:extLst>
          </p:nvPr>
        </p:nvGraphicFramePr>
        <p:xfrm>
          <a:off x="727834" y="103396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27834" y="1692057"/>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extLst>
              <p:ext uri="{D42A27DB-BD31-4B8C-83A1-F6EECF244321}">
                <p14:modId xmlns:p14="http://schemas.microsoft.com/office/powerpoint/2010/main" val="2414490623"/>
              </p:ext>
            </p:extLst>
          </p:nvPr>
        </p:nvGraphicFramePr>
        <p:xfrm>
          <a:off x="727834" y="134974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06166" y="4772614"/>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27835" y="3908365"/>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extLst>
              <p:ext uri="{D42A27DB-BD31-4B8C-83A1-F6EECF244321}">
                <p14:modId xmlns:p14="http://schemas.microsoft.com/office/powerpoint/2010/main" val="3038756"/>
              </p:ext>
            </p:extLst>
          </p:nvPr>
        </p:nvGraphicFramePr>
        <p:xfrm>
          <a:off x="727834" y="356605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06166" y="704069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extLst>
              <p:ext uri="{D42A27DB-BD31-4B8C-83A1-F6EECF244321}">
                <p14:modId xmlns:p14="http://schemas.microsoft.com/office/powerpoint/2010/main" val="966457480"/>
              </p:ext>
            </p:extLst>
          </p:nvPr>
        </p:nvGraphicFramePr>
        <p:xfrm>
          <a:off x="727834" y="5574652"/>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27835" y="8206093"/>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06167" y="9767853"/>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extLst>
              <p:ext uri="{D42A27DB-BD31-4B8C-83A1-F6EECF244321}">
                <p14:modId xmlns:p14="http://schemas.microsoft.com/office/powerpoint/2010/main" val="3637418365"/>
              </p:ext>
            </p:extLst>
          </p:nvPr>
        </p:nvGraphicFramePr>
        <p:xfrm>
          <a:off x="727834" y="7863784"/>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1822" y="1736689"/>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0418" y="1778263"/>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9158" y="3338231"/>
            <a:ext cx="1698076" cy="2154228"/>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45947" y="3338219"/>
            <a:ext cx="1760088" cy="2214609"/>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2981" y="5498583"/>
            <a:ext cx="1707624" cy="2236193"/>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66590" y="7822745"/>
            <a:ext cx="1672099" cy="2175821"/>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26450" y="5562346"/>
            <a:ext cx="1611696" cy="2161673"/>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20731" y="7818223"/>
            <a:ext cx="1670125" cy="2179989"/>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⑦　安全管理</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テキスト プレースホルダー 10">
            <a:extLst>
              <a:ext uri="{FF2B5EF4-FFF2-40B4-BE49-F238E27FC236}">
                <a16:creationId xmlns:a16="http://schemas.microsoft.com/office/drawing/2014/main" id="{1D944C8B-0629-B91F-AEE1-6C794CB63A63}"/>
              </a:ext>
            </a:extLst>
          </p:cNvPr>
          <p:cNvSpPr>
            <a:spLocks noGrp="1"/>
          </p:cNvSpPr>
          <p:nvPr>
            <p:ph type="body" sz="quarter" idx="11"/>
          </p:nvPr>
        </p:nvSpPr>
        <p:spPr/>
        <p:txBody>
          <a:bodyPr/>
          <a:lstStyle/>
          <a:p>
            <a:r>
              <a:rPr lang="ja-JP" altLang="en-US" dirty="0"/>
              <a:t>事故、災害発生の予防・防止策</a:t>
            </a:r>
          </a:p>
        </p:txBody>
      </p:sp>
    </p:spTree>
    <p:extLst>
      <p:ext uri="{BB962C8B-B14F-4D97-AF65-F5344CB8AC3E}">
        <p14:creationId xmlns:p14="http://schemas.microsoft.com/office/powerpoint/2010/main" val="802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BCE2A-DEC2-0ACE-676C-A8183A3BB0F0}"/>
              </a:ext>
            </a:extLst>
          </p:cNvPr>
          <p:cNvSpPr>
            <a:spLocks noGrp="1"/>
          </p:cNvSpPr>
          <p:nvPr>
            <p:ph type="title"/>
          </p:nvPr>
        </p:nvSpPr>
        <p:spPr/>
        <p:txBody>
          <a:bodyPr/>
          <a:lstStyle/>
          <a:p>
            <a:r>
              <a:rPr lang="ja-JP" altLang="en-US" dirty="0"/>
              <a:t>⑦　安全管理</a:t>
            </a:r>
          </a:p>
        </p:txBody>
      </p:sp>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sp>
        <p:nvSpPr>
          <p:cNvPr id="4" name="テキスト プレースホルダー 3">
            <a:extLst>
              <a:ext uri="{FF2B5EF4-FFF2-40B4-BE49-F238E27FC236}">
                <a16:creationId xmlns:a16="http://schemas.microsoft.com/office/drawing/2014/main" id="{C13C55B1-A0EB-79B2-074A-D07FEA74E39F}"/>
              </a:ext>
            </a:extLst>
          </p:cNvPr>
          <p:cNvSpPr>
            <a:spLocks noGrp="1"/>
          </p:cNvSpPr>
          <p:nvPr>
            <p:ph type="body" sz="quarter" idx="11"/>
          </p:nvPr>
        </p:nvSpPr>
        <p:spPr>
          <a:xfrm>
            <a:off x="1123398" y="454283"/>
            <a:ext cx="5279276" cy="369332"/>
          </a:xfrm>
        </p:spPr>
        <p:txBody>
          <a:bodyPr/>
          <a:lstStyle/>
          <a:p>
            <a:r>
              <a:rPr lang="ja-JP" altLang="en-US" dirty="0"/>
              <a:t>事故、災害発生の予防・防止策</a:t>
            </a:r>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2219741948"/>
              </p:ext>
            </p:extLst>
          </p:nvPr>
        </p:nvGraphicFramePr>
        <p:xfrm>
          <a:off x="799677" y="44273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99678" y="4744556"/>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2757087853"/>
              </p:ext>
            </p:extLst>
          </p:nvPr>
        </p:nvGraphicFramePr>
        <p:xfrm>
          <a:off x="799677" y="4969760"/>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extLst>
              <p:ext uri="{D42A27DB-BD31-4B8C-83A1-F6EECF244321}">
                <p14:modId xmlns:p14="http://schemas.microsoft.com/office/powerpoint/2010/main" val="3716226256"/>
              </p:ext>
            </p:extLst>
          </p:nvPr>
        </p:nvGraphicFramePr>
        <p:xfrm>
          <a:off x="799675" y="9436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extLst>
              <p:ext uri="{D42A27DB-BD31-4B8C-83A1-F6EECF244321}">
                <p14:modId xmlns:p14="http://schemas.microsoft.com/office/powerpoint/2010/main" val="4222377049"/>
              </p:ext>
            </p:extLst>
          </p:nvPr>
        </p:nvGraphicFramePr>
        <p:xfrm>
          <a:off x="799942" y="733397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99943" y="7672701"/>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933335" y="1321410"/>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56788" y="4219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4814" y="2637270"/>
            <a:ext cx="2595023" cy="1477501"/>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9470" y="2630947"/>
            <a:ext cx="2800445" cy="1483825"/>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7098" y="7699041"/>
            <a:ext cx="2674971" cy="2228188"/>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2D51D08-DF24-8147-9C6B-28306A4CBAD9}"/>
              </a:ext>
            </a:extLst>
          </p:cNvPr>
          <p:cNvSpPr>
            <a:spLocks noGrp="1"/>
          </p:cNvSpPr>
          <p:nvPr>
            <p:ph type="title"/>
          </p:nvPr>
        </p:nvSpPr>
        <p:spPr/>
        <p:txBody>
          <a:bodyPr/>
          <a:lstStyle/>
          <a:p>
            <a:r>
              <a:rPr lang="ja-JP" altLang="en-US" dirty="0"/>
              <a:t>⑦　安全管理</a:t>
            </a:r>
          </a:p>
        </p:txBody>
      </p:sp>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sp>
        <p:nvSpPr>
          <p:cNvPr id="6" name="テキスト プレースホルダー 5">
            <a:extLst>
              <a:ext uri="{FF2B5EF4-FFF2-40B4-BE49-F238E27FC236}">
                <a16:creationId xmlns:a16="http://schemas.microsoft.com/office/drawing/2014/main" id="{5C487D2D-21E1-2071-AAF5-AE60789D01C1}"/>
              </a:ext>
            </a:extLst>
          </p:cNvPr>
          <p:cNvSpPr>
            <a:spLocks noGrp="1"/>
          </p:cNvSpPr>
          <p:nvPr>
            <p:ph type="body" sz="quarter" idx="11"/>
          </p:nvPr>
        </p:nvSpPr>
        <p:spPr>
          <a:xfrm>
            <a:off x="1123398" y="454283"/>
            <a:ext cx="5279276" cy="369332"/>
          </a:xfrm>
        </p:spPr>
        <p:txBody>
          <a:bodyPr/>
          <a:lstStyle/>
          <a:p>
            <a:r>
              <a:rPr lang="ja-JP" altLang="en-US" dirty="0"/>
              <a:t>事故、災害発生の予防・防止策、児童虐待について</a:t>
            </a:r>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13258" y="4020853"/>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extLst>
              <p:ext uri="{D42A27DB-BD31-4B8C-83A1-F6EECF244321}">
                <p14:modId xmlns:p14="http://schemas.microsoft.com/office/powerpoint/2010/main" val="598332054"/>
              </p:ext>
            </p:extLst>
          </p:nvPr>
        </p:nvGraphicFramePr>
        <p:xfrm>
          <a:off x="767908" y="11257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39029" y="1431596"/>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54368" y="4982115"/>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52668" y="6137760"/>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26633" y="2678903"/>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40" y="7083392"/>
            <a:ext cx="1917932" cy="294470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15716" y="7130032"/>
            <a:ext cx="1665142" cy="123565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87101" y="8670717"/>
            <a:ext cx="1697496" cy="1281371"/>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06678" y="7089930"/>
            <a:ext cx="2071164" cy="28548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57113" y="5417760"/>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908" y="2664986"/>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48287" y="5416941"/>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60288" y="5439801"/>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25116" y="3397209"/>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67908" y="3397209"/>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63733" y="4952920"/>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32979" y="6366515"/>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85086" y="6428021"/>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360" y="3397209"/>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12837" y="3397209"/>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28111" y="4974573"/>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44360" y="3389180"/>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1979026" y="7206206"/>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296526" y="7206206"/>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982FB6E-FC38-D0B9-DB3B-2AE66F8C0748}"/>
              </a:ext>
            </a:extLst>
          </p:cNvPr>
          <p:cNvSpPr>
            <a:spLocks noGrp="1"/>
          </p:cNvSpPr>
          <p:nvPr>
            <p:ph type="title"/>
          </p:nvPr>
        </p:nvSpPr>
        <p:spPr/>
        <p:txBody>
          <a:bodyPr/>
          <a:lstStyle/>
          <a:p>
            <a:r>
              <a:rPr lang="ja-JP" altLang="en-US" dirty="0"/>
              <a:t>⑦　安全管理</a:t>
            </a:r>
          </a:p>
        </p:txBody>
      </p:sp>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sp>
        <p:nvSpPr>
          <p:cNvPr id="17" name="テキスト プレースホルダー 16">
            <a:extLst>
              <a:ext uri="{FF2B5EF4-FFF2-40B4-BE49-F238E27FC236}">
                <a16:creationId xmlns:a16="http://schemas.microsoft.com/office/drawing/2014/main" id="{D0ED4E82-2D87-5C52-2B77-C214438E6297}"/>
              </a:ext>
            </a:extLst>
          </p:cNvPr>
          <p:cNvSpPr>
            <a:spLocks noGrp="1"/>
          </p:cNvSpPr>
          <p:nvPr>
            <p:ph type="body" sz="quarter" idx="11"/>
          </p:nvPr>
        </p:nvSpPr>
        <p:spPr/>
        <p:txBody>
          <a:bodyPr/>
          <a:lstStyle/>
          <a:p>
            <a:r>
              <a:rPr lang="ja-JP" altLang="en-US" dirty="0"/>
              <a:t>事故、災害発生の予防・防止策</a:t>
            </a: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4051595915"/>
              </p:ext>
            </p:extLst>
          </p:nvPr>
        </p:nvGraphicFramePr>
        <p:xfrm>
          <a:off x="757031" y="1012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7032" y="168853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902709102"/>
              </p:ext>
            </p:extLst>
          </p:nvPr>
        </p:nvGraphicFramePr>
        <p:xfrm>
          <a:off x="757031" y="13462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82277" y="6980921"/>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620250" y="7286951"/>
            <a:ext cx="6806950"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123737298"/>
              </p:ext>
            </p:extLst>
          </p:nvPr>
        </p:nvGraphicFramePr>
        <p:xfrm>
          <a:off x="751397" y="700060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121363487"/>
              </p:ext>
            </p:extLst>
          </p:nvPr>
        </p:nvGraphicFramePr>
        <p:xfrm>
          <a:off x="751398" y="8625028"/>
          <a:ext cx="6516688" cy="656968"/>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13291">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443677">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765556939"/>
              </p:ext>
            </p:extLst>
          </p:nvPr>
        </p:nvGraphicFramePr>
        <p:xfrm>
          <a:off x="765381" y="9624208"/>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3884210622"/>
              </p:ext>
            </p:extLst>
          </p:nvPr>
        </p:nvGraphicFramePr>
        <p:xfrm>
          <a:off x="765380" y="2431941"/>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048159517"/>
              </p:ext>
            </p:extLst>
          </p:nvPr>
        </p:nvGraphicFramePr>
        <p:xfrm>
          <a:off x="765380" y="3944457"/>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738200990"/>
              </p:ext>
            </p:extLst>
          </p:nvPr>
        </p:nvGraphicFramePr>
        <p:xfrm>
          <a:off x="765380" y="4700715"/>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4184954867"/>
              </p:ext>
            </p:extLst>
          </p:nvPr>
        </p:nvGraphicFramePr>
        <p:xfrm>
          <a:off x="765380" y="5571052"/>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2642427129"/>
              </p:ext>
            </p:extLst>
          </p:nvPr>
        </p:nvGraphicFramePr>
        <p:xfrm>
          <a:off x="3022238" y="2431941"/>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479743978"/>
              </p:ext>
            </p:extLst>
          </p:nvPr>
        </p:nvGraphicFramePr>
        <p:xfrm>
          <a:off x="3022238" y="443076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2697713914"/>
              </p:ext>
            </p:extLst>
          </p:nvPr>
        </p:nvGraphicFramePr>
        <p:xfrm>
          <a:off x="3022238" y="527502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3762542669"/>
              </p:ext>
            </p:extLst>
          </p:nvPr>
        </p:nvGraphicFramePr>
        <p:xfrm>
          <a:off x="5289879" y="2431941"/>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3861903292"/>
              </p:ext>
            </p:extLst>
          </p:nvPr>
        </p:nvGraphicFramePr>
        <p:xfrm>
          <a:off x="5289879" y="3335654"/>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1406022882"/>
              </p:ext>
            </p:extLst>
          </p:nvPr>
        </p:nvGraphicFramePr>
        <p:xfrm>
          <a:off x="5289879" y="4250968"/>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65380" y="217613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23643" y="2544877"/>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103764" y="2551217"/>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103763" y="3796960"/>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74574" y="2551216"/>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66785" y="2544877"/>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561609780"/>
              </p:ext>
            </p:extLst>
          </p:nvPr>
        </p:nvGraphicFramePr>
        <p:xfrm>
          <a:off x="765380" y="3188199"/>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66785" y="3290187"/>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66785" y="4056095"/>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59179" y="3683848"/>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1738524863"/>
              </p:ext>
            </p:extLst>
          </p:nvPr>
        </p:nvGraphicFramePr>
        <p:xfrm>
          <a:off x="3022238" y="3586515"/>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19474" y="3149754"/>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19474" y="3999196"/>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19474" y="4853636"/>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65380" y="9357794"/>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1395" y="8362992"/>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319047205"/>
              </p:ext>
            </p:extLst>
          </p:nvPr>
        </p:nvGraphicFramePr>
        <p:xfrm>
          <a:off x="5289879" y="5166282"/>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4151583434"/>
              </p:ext>
            </p:extLst>
          </p:nvPr>
        </p:nvGraphicFramePr>
        <p:xfrm>
          <a:off x="5289879" y="6063799"/>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103763" y="4807536"/>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103763" y="5603950"/>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942E7CC2-1766-4988-DA07-DA64B6B9682C}"/>
              </a:ext>
            </a:extLst>
          </p:cNvPr>
          <p:cNvSpPr>
            <a:spLocks noGrp="1"/>
          </p:cNvSpPr>
          <p:nvPr>
            <p:ph type="title"/>
          </p:nvPr>
        </p:nvSpPr>
        <p:spPr/>
        <p:txBody>
          <a:bodyPr/>
          <a:lstStyle/>
          <a:p>
            <a:r>
              <a:rPr lang="ja-JP" altLang="en-US" dirty="0"/>
              <a:t>⑦　安全管理</a:t>
            </a:r>
          </a:p>
        </p:txBody>
      </p:sp>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sp>
        <p:nvSpPr>
          <p:cNvPr id="11" name="テキスト プレースホルダー 10">
            <a:extLst>
              <a:ext uri="{FF2B5EF4-FFF2-40B4-BE49-F238E27FC236}">
                <a16:creationId xmlns:a16="http://schemas.microsoft.com/office/drawing/2014/main" id="{CE5418BE-E0B4-2224-CF1D-EFD4F8009997}"/>
              </a:ext>
            </a:extLst>
          </p:cNvPr>
          <p:cNvSpPr>
            <a:spLocks noGrp="1"/>
          </p:cNvSpPr>
          <p:nvPr>
            <p:ph type="body" sz="quarter" idx="11"/>
          </p:nvPr>
        </p:nvSpPr>
        <p:spPr>
          <a:xfrm>
            <a:off x="1123398" y="454283"/>
            <a:ext cx="5279276" cy="369332"/>
          </a:xfrm>
        </p:spPr>
        <p:txBody>
          <a:bodyPr/>
          <a:lstStyle/>
          <a:p>
            <a:r>
              <a:rPr lang="ja-JP" altLang="en-US" dirty="0"/>
              <a:t>事故、災害発生の予防・防止策、児童虐待について</a:t>
            </a: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716381514"/>
              </p:ext>
            </p:extLst>
          </p:nvPr>
        </p:nvGraphicFramePr>
        <p:xfrm>
          <a:off x="574753" y="12969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74753" y="1972916"/>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102999428"/>
              </p:ext>
            </p:extLst>
          </p:nvPr>
        </p:nvGraphicFramePr>
        <p:xfrm>
          <a:off x="574752" y="16306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38828" y="2843091"/>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25388" y="2843091"/>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cstate="screen">
            <a:extLst>
              <a:ext uri="{28A0092B-C50C-407E-A947-70E740481C1C}">
                <a14:useLocalDpi xmlns:a14="http://schemas.microsoft.com/office/drawing/2010/main"/>
              </a:ext>
            </a:extLst>
          </a:blip>
          <a:srcRect t="-1"/>
          <a:stretch/>
        </p:blipFill>
        <p:spPr>
          <a:xfrm>
            <a:off x="3952695" y="2843091"/>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5" cstate="screen">
            <a:extLst>
              <a:ext uri="{28A0092B-C50C-407E-A947-70E740481C1C}">
                <a14:useLocalDpi xmlns:a14="http://schemas.microsoft.com/office/drawing/2010/main"/>
              </a:ext>
            </a:extLst>
          </a:blip>
          <a:srcRect t="-1"/>
          <a:stretch/>
        </p:blipFill>
        <p:spPr>
          <a:xfrm>
            <a:off x="5694333" y="2843091"/>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170125114"/>
              </p:ext>
            </p:extLst>
          </p:nvPr>
        </p:nvGraphicFramePr>
        <p:xfrm>
          <a:off x="696920" y="50160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696920" y="5392448"/>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57408" y="6104808"/>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889628" y="6449791"/>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6"/>
          <a:stretch>
            <a:fillRect/>
          </a:stretch>
        </p:blipFill>
        <p:spPr>
          <a:xfrm>
            <a:off x="5168295" y="6455763"/>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C524-C057-B8CF-B585-ABF99E1B3AB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1D0F347-25D6-7C51-3F2E-977051101B7A}"/>
              </a:ext>
            </a:extLst>
          </p:cNvPr>
          <p:cNvSpPr>
            <a:spLocks noGrp="1"/>
          </p:cNvSpPr>
          <p:nvPr>
            <p:ph type="sldNum" sz="quarter" idx="10"/>
          </p:nvPr>
        </p:nvSpPr>
        <p:spPr/>
        <p:txBody>
          <a:bodyPr/>
          <a:lstStyle/>
          <a:p>
            <a:pPr>
              <a:defRPr/>
            </a:pPr>
            <a:fld id="{241ED152-6EA1-4D9A-823A-1E4C1B586740}" type="slidenum">
              <a:rPr lang="en-US" altLang="ja-JP" smtClean="0"/>
              <a:pPr>
                <a:defRPr/>
              </a:pPr>
              <a:t>3</a:t>
            </a:fld>
            <a:endParaRPr lang="en-US" altLang="ja-JP" dirty="0"/>
          </a:p>
        </p:txBody>
      </p:sp>
      <p:sp>
        <p:nvSpPr>
          <p:cNvPr id="3" name="コンテンツ プレースホルダ 1">
            <a:extLst>
              <a:ext uri="{FF2B5EF4-FFF2-40B4-BE49-F238E27FC236}">
                <a16:creationId xmlns:a16="http://schemas.microsoft.com/office/drawing/2014/main" id="{ABA7023E-EA94-D7B9-6C5F-BAEC76A4A0E1}"/>
              </a:ext>
            </a:extLst>
          </p:cNvPr>
          <p:cNvSpPr txBox="1">
            <a:spLocks/>
          </p:cNvSpPr>
          <p:nvPr/>
        </p:nvSpPr>
        <p:spPr>
          <a:xfrm>
            <a:off x="541494" y="1008991"/>
            <a:ext cx="6748056" cy="524631"/>
          </a:xfrm>
          <a:prstGeom prst="rect">
            <a:avLst/>
          </a:prstGeom>
        </p:spPr>
        <p:txBody>
          <a:bodyPr wrap="square" lIns="0" tIns="0" rIns="0" bIns="0">
            <a:spAutoFit/>
          </a:bodyPr>
          <a:lstStyle/>
          <a:p>
            <a:pPr>
              <a:lnSpc>
                <a:spcPct val="120000"/>
              </a:lnSpc>
              <a:spcAft>
                <a:spcPts val="600"/>
              </a:spcAft>
              <a:buClr>
                <a:schemeClr val="accent5"/>
              </a:buClr>
              <a:defRPr/>
            </a:pPr>
            <a:r>
              <a:rPr lang="ja-JP" altLang="en-US" sz="2400" b="1" kern="0" spc="50" dirty="0">
                <a:solidFill>
                  <a:schemeClr val="accent6"/>
                </a:solidFill>
                <a:effectLst/>
                <a:latin typeface="+mn-ea"/>
                <a:ea typeface="+mn-ea"/>
                <a:cs typeface="Meiryo UI" pitchFamily="50" charset="-128"/>
              </a:rPr>
              <a:t>全国</a:t>
            </a:r>
            <a:r>
              <a:rPr lang="en-US" altLang="ja-JP" sz="3200" b="1" kern="0" spc="50" dirty="0">
                <a:solidFill>
                  <a:schemeClr val="accent6"/>
                </a:solidFill>
                <a:effectLst/>
                <a:latin typeface="+mn-ea"/>
                <a:ea typeface="+mn-ea"/>
                <a:cs typeface="Meiryo UI" pitchFamily="50" charset="-128"/>
              </a:rPr>
              <a:t>336</a:t>
            </a:r>
            <a:r>
              <a:rPr lang="ja-JP" altLang="en-US" sz="2400" b="1" kern="0" spc="50" dirty="0">
                <a:solidFill>
                  <a:schemeClr val="accent6"/>
                </a:solidFill>
                <a:effectLst/>
                <a:latin typeface="+mn-ea"/>
                <a:ea typeface="+mn-ea"/>
                <a:cs typeface="Meiryo UI" pitchFamily="50" charset="-128"/>
              </a:rPr>
              <a:t>施設運営しています</a:t>
            </a:r>
          </a:p>
        </p:txBody>
      </p:sp>
      <p:sp>
        <p:nvSpPr>
          <p:cNvPr id="44" name="コンテンツ プレースホルダ 1">
            <a:extLst>
              <a:ext uri="{FF2B5EF4-FFF2-40B4-BE49-F238E27FC236}">
                <a16:creationId xmlns:a16="http://schemas.microsoft.com/office/drawing/2014/main" id="{2C559E97-73F0-ECDC-9D34-1B173C949C15}"/>
              </a:ext>
            </a:extLst>
          </p:cNvPr>
          <p:cNvSpPr txBox="1">
            <a:spLocks/>
          </p:cNvSpPr>
          <p:nvPr/>
        </p:nvSpPr>
        <p:spPr>
          <a:xfrm>
            <a:off x="746048" y="817706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受託施設として</a:t>
            </a:r>
            <a:r>
              <a:rPr lang="en-US" altLang="ja-JP" sz="1100" kern="0" spc="50" dirty="0">
                <a:effectLst/>
                <a:highlight>
                  <a:srgbClr val="FFFF00"/>
                </a:highlight>
                <a:latin typeface="+mn-ea"/>
                <a:ea typeface="+mn-ea"/>
                <a:cs typeface="Meiryo UI" pitchFamily="50" charset="-128"/>
              </a:rPr>
              <a:t>315</a:t>
            </a:r>
            <a:r>
              <a:rPr lang="ja-JP" altLang="en-US" sz="1100" kern="0" spc="50" dirty="0">
                <a:effectLst/>
                <a:highlight>
                  <a:srgbClr val="FFFF00"/>
                </a:highlight>
                <a:latin typeface="+mn-ea"/>
                <a:ea typeface="+mn-ea"/>
                <a:cs typeface="Meiryo UI" pitchFamily="50" charset="-128"/>
              </a:rPr>
              <a:t>施設、うち</a:t>
            </a:r>
            <a:r>
              <a:rPr lang="en-US" altLang="ja-JP" sz="1100" kern="0" spc="50" dirty="0">
                <a:effectLst/>
                <a:highlight>
                  <a:srgbClr val="FFFF00"/>
                </a:highlight>
                <a:latin typeface="+mn-ea"/>
                <a:ea typeface="+mn-ea"/>
                <a:cs typeface="Meiryo UI" pitchFamily="50" charset="-128"/>
              </a:rPr>
              <a:t>251</a:t>
            </a:r>
            <a:r>
              <a:rPr lang="ja-JP" altLang="en-US" sz="1100" kern="0" spc="50" dirty="0">
                <a:effectLst/>
                <a:highlight>
                  <a:srgbClr val="FFFF00"/>
                </a:highlight>
                <a:latin typeface="+mn-ea"/>
                <a:ea typeface="+mn-ea"/>
                <a:cs typeface="Meiryo UI" pitchFamily="50" charset="-128"/>
              </a:rPr>
              <a:t>施設</a:t>
            </a:r>
            <a:r>
              <a:rPr lang="ja-JP" altLang="en-US" sz="1100" kern="0" spc="50" dirty="0">
                <a:effectLst/>
                <a:latin typeface="+mn-ea"/>
                <a:ea typeface="+mn-ea"/>
                <a:cs typeface="Meiryo UI" pitchFamily="50" charset="-128"/>
              </a:rPr>
              <a:t>が病院内保育園となっております。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また以下のとおり、法人様からのご要望によりさまざまな対応を行っております。</a:t>
            </a:r>
          </a:p>
        </p:txBody>
      </p:sp>
      <p:grpSp>
        <p:nvGrpSpPr>
          <p:cNvPr id="50" name="グループ化 49">
            <a:extLst>
              <a:ext uri="{FF2B5EF4-FFF2-40B4-BE49-F238E27FC236}">
                <a16:creationId xmlns:a16="http://schemas.microsoft.com/office/drawing/2014/main" id="{71789F78-9BA9-8D56-16D5-BA437D25831B}"/>
              </a:ext>
            </a:extLst>
          </p:cNvPr>
          <p:cNvGrpSpPr/>
          <p:nvPr/>
        </p:nvGrpSpPr>
        <p:grpSpPr>
          <a:xfrm>
            <a:off x="738666" y="8893262"/>
            <a:ext cx="6912184" cy="1152873"/>
            <a:chOff x="738666" y="8269486"/>
            <a:chExt cx="6912184" cy="1152873"/>
          </a:xfrm>
        </p:grpSpPr>
        <p:sp>
          <p:nvSpPr>
            <p:cNvPr id="46" name="正方形/長方形 45">
              <a:extLst>
                <a:ext uri="{FF2B5EF4-FFF2-40B4-BE49-F238E27FC236}">
                  <a16:creationId xmlns:a16="http://schemas.microsoft.com/office/drawing/2014/main" id="{B1F9FC1F-92A4-FBDD-0550-AF2EE905537A}"/>
                </a:ext>
              </a:extLst>
            </p:cNvPr>
            <p:cNvSpPr/>
            <p:nvPr/>
          </p:nvSpPr>
          <p:spPr bwMode="auto">
            <a:xfrm>
              <a:off x="738666" y="8269486"/>
              <a:ext cx="6516688" cy="1092660"/>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コンテンツ プレースホルダ 1">
              <a:extLst>
                <a:ext uri="{FF2B5EF4-FFF2-40B4-BE49-F238E27FC236}">
                  <a16:creationId xmlns:a16="http://schemas.microsoft.com/office/drawing/2014/main" id="{F180309E-BBAD-9392-3862-C3D1317B431B}"/>
                </a:ext>
              </a:extLst>
            </p:cNvPr>
            <p:cNvSpPr txBox="1">
              <a:spLocks/>
            </p:cNvSpPr>
            <p:nvPr/>
          </p:nvSpPr>
          <p:spPr>
            <a:xfrm>
              <a:off x="880573" y="8341506"/>
              <a:ext cx="4106587" cy="600870"/>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夜間保育実施園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163</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2265363" algn="l"/>
                </a:tabLst>
                <a:defRPr/>
              </a:pPr>
              <a:r>
                <a:rPr lang="ja-JP" altLang="en-US" sz="1200" b="1" kern="0" spc="50" dirty="0">
                  <a:solidFill>
                    <a:schemeClr val="accent6"/>
                  </a:solidFill>
                  <a:effectLst/>
                  <a:latin typeface="+mn-ea"/>
                  <a:ea typeface="+mn-ea"/>
                  <a:cs typeface="Meiryo UI" pitchFamily="50" charset="-128"/>
                </a:rPr>
                <a:t>自園調理実施園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112</a:t>
              </a:r>
              <a:r>
                <a:rPr lang="ja-JP" altLang="en-US" sz="1200" b="1" kern="0" spc="50" dirty="0">
                  <a:solidFill>
                    <a:schemeClr val="accent6"/>
                  </a:solidFill>
                  <a:effectLst/>
                  <a:latin typeface="+mn-ea"/>
                  <a:ea typeface="+mn-ea"/>
                  <a:cs typeface="Meiryo UI" pitchFamily="50" charset="-128"/>
                </a:rPr>
                <a:t>施設</a:t>
              </a:r>
            </a:p>
          </p:txBody>
        </p:sp>
        <p:sp>
          <p:nvSpPr>
            <p:cNvPr id="49" name="コンテンツ プレースホルダ 1">
              <a:extLst>
                <a:ext uri="{FF2B5EF4-FFF2-40B4-BE49-F238E27FC236}">
                  <a16:creationId xmlns:a16="http://schemas.microsoft.com/office/drawing/2014/main" id="{B595E2C9-AD97-B5F4-60AE-513A81932884}"/>
                </a:ext>
              </a:extLst>
            </p:cNvPr>
            <p:cNvSpPr txBox="1">
              <a:spLocks/>
            </p:cNvSpPr>
            <p:nvPr/>
          </p:nvSpPr>
          <p:spPr>
            <a:xfrm>
              <a:off x="4367987" y="8331548"/>
              <a:ext cx="3282863" cy="1090811"/>
            </a:xfrm>
            <a:prstGeom prst="rect">
              <a:avLst/>
            </a:prstGeom>
          </p:spPr>
          <p:txBody>
            <a:bodyPr wrap="square" lIns="0" tIns="0" rIns="0" bIns="0">
              <a:spAutoFit/>
            </a:bodyPr>
            <a:lstStyle/>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病児保育実施園</a:t>
              </a:r>
              <a:r>
                <a:rPr lang="en-US" altLang="ja-JP" sz="1200" b="1" kern="0" spc="50" dirty="0">
                  <a:solidFill>
                    <a:schemeClr val="accent6"/>
                  </a:solidFill>
                  <a:effectLst/>
                  <a:latin typeface="+mn-ea"/>
                  <a:ea typeface="+mn-ea"/>
                  <a:cs typeface="Meiryo UI" pitchFamily="50" charset="-128"/>
                </a:rPr>
                <a:t>	</a:t>
              </a:r>
              <a:r>
                <a:rPr lang="ja-JP" altLang="en-US" sz="1200" b="1" kern="0" spc="50" dirty="0">
                  <a:solidFill>
                    <a:schemeClr val="accent6"/>
                  </a:solidFill>
                  <a:effectLst/>
                  <a:latin typeface="+mn-ea"/>
                  <a:ea typeface="+mn-ea"/>
                  <a:cs typeface="Meiryo UI" pitchFamily="50" charset="-128"/>
                </a:rPr>
                <a:t>：</a:t>
              </a:r>
              <a:r>
                <a:rPr lang="en-US" altLang="ja-JP" sz="1600" b="1" kern="0" spc="50" dirty="0">
                  <a:solidFill>
                    <a:schemeClr val="accent6"/>
                  </a:solidFill>
                  <a:effectLst/>
                  <a:latin typeface="+mn-ea"/>
                  <a:ea typeface="+mn-ea"/>
                  <a:cs typeface="Meiryo UI" pitchFamily="50" charset="-128"/>
                </a:rPr>
                <a:t>61</a:t>
              </a:r>
              <a:r>
                <a:rPr lang="ja-JP" altLang="en-US" sz="1200" b="1" kern="0" spc="50" dirty="0">
                  <a:solidFill>
                    <a:schemeClr val="accent6"/>
                  </a:solidFill>
                  <a:effectLst/>
                  <a:latin typeface="+mn-ea"/>
                  <a:ea typeface="+mn-ea"/>
                  <a:cs typeface="Meiryo UI" pitchFamily="50" charset="-128"/>
                </a:rPr>
                <a:t>施設</a:t>
              </a:r>
              <a:endParaRPr lang="en-US" altLang="ja-JP" sz="1200" b="1" kern="0" spc="50" dirty="0">
                <a:solidFill>
                  <a:schemeClr val="accent6"/>
                </a:solidFill>
                <a:effectLst/>
                <a:latin typeface="+mn-ea"/>
                <a:ea typeface="+mn-ea"/>
                <a:cs typeface="Meiryo UI" pitchFamily="50" charset="-128"/>
              </a:endParaRPr>
            </a:p>
            <a:p>
              <a:pPr marL="171450" indent="-171450" algn="l">
                <a:lnSpc>
                  <a:spcPct val="130000"/>
                </a:lnSpc>
                <a:spcAft>
                  <a:spcPts val="0"/>
                </a:spcAft>
                <a:buFont typeface="Arial" panose="020B0604020202020204" pitchFamily="34" charset="0"/>
                <a:buChar char="•"/>
                <a:tabLst>
                  <a:tab pos="1371600" algn="l"/>
                </a:tabLst>
                <a:defRPr/>
              </a:pPr>
              <a:r>
                <a:rPr lang="ja-JP" altLang="en-US" sz="1200" b="1" kern="0" spc="50" dirty="0">
                  <a:solidFill>
                    <a:schemeClr val="accent6"/>
                  </a:solidFill>
                  <a:effectLst/>
                  <a:latin typeface="+mn-ea"/>
                  <a:ea typeface="+mn-ea"/>
                  <a:cs typeface="Meiryo UI" pitchFamily="50" charset="-128"/>
                </a:rPr>
                <a:t>小学生の学童サービス実施園　</a:t>
              </a:r>
              <a:r>
                <a:rPr lang="ja-JP" altLang="en-US" sz="1200" b="1" kern="0" spc="50" dirty="0">
                  <a:solidFill>
                    <a:schemeClr val="accent6"/>
                  </a:solidFill>
                  <a:effectLst/>
                  <a:latin typeface="+mn-ea"/>
                  <a:cs typeface="Meiryo UI" pitchFamily="50" charset="-128"/>
                </a:rPr>
                <a:t>：</a:t>
              </a:r>
              <a:r>
                <a:rPr lang="en-US" altLang="ja-JP" sz="1600" b="1" kern="0" spc="50" dirty="0">
                  <a:solidFill>
                    <a:schemeClr val="accent6"/>
                  </a:solidFill>
                  <a:effectLst/>
                  <a:latin typeface="+mn-ea"/>
                  <a:cs typeface="Meiryo UI" pitchFamily="50" charset="-128"/>
                </a:rPr>
                <a:t>65</a:t>
              </a:r>
              <a:r>
                <a:rPr lang="ja-JP" altLang="en-US" sz="1200" b="1" kern="0" spc="50" dirty="0">
                  <a:solidFill>
                    <a:schemeClr val="accent6"/>
                  </a:solidFill>
                  <a:effectLst/>
                  <a:latin typeface="+mn-ea"/>
                  <a:ea typeface="+mn-ea"/>
                  <a:cs typeface="Meiryo UI" pitchFamily="50" charset="-128"/>
                </a:rPr>
                <a:t>施設</a:t>
              </a:r>
            </a:p>
            <a:p>
              <a:pPr marL="171450" indent="-171450" algn="l">
                <a:lnSpc>
                  <a:spcPct val="130000"/>
                </a:lnSpc>
                <a:spcAft>
                  <a:spcPts val="0"/>
                </a:spcAft>
                <a:buFont typeface="Arial" panose="020B0604020202020204" pitchFamily="34" charset="0"/>
                <a:buChar char="•"/>
                <a:tabLst>
                  <a:tab pos="1371600" algn="l"/>
                </a:tabLst>
                <a:defRPr/>
              </a:pPr>
              <a:endParaRPr lang="ja-JP" altLang="en-US" sz="1200" b="1" kern="0" spc="50" dirty="0">
                <a:solidFill>
                  <a:schemeClr val="accent6"/>
                </a:solidFill>
                <a:effectLst/>
                <a:latin typeface="+mn-ea"/>
                <a:ea typeface="+mn-ea"/>
                <a:cs typeface="Meiryo UI" pitchFamily="50" charset="-128"/>
              </a:endParaRPr>
            </a:p>
            <a:p>
              <a:pPr algn="l">
                <a:lnSpc>
                  <a:spcPct val="130000"/>
                </a:lnSpc>
                <a:spcAft>
                  <a:spcPts val="0"/>
                </a:spcAft>
                <a:tabLst>
                  <a:tab pos="1371600" algn="l"/>
                </a:tabLst>
                <a:defRPr/>
              </a:pPr>
              <a:endParaRPr lang="ja-JP" altLang="en-US" sz="1200" b="1" kern="0" spc="50" dirty="0">
                <a:solidFill>
                  <a:schemeClr val="accent6"/>
                </a:solidFill>
                <a:effectLst/>
                <a:latin typeface="+mn-ea"/>
                <a:ea typeface="+mn-ea"/>
                <a:cs typeface="Meiryo UI" pitchFamily="50" charset="-128"/>
              </a:endParaRPr>
            </a:p>
          </p:txBody>
        </p:sp>
      </p:grpSp>
      <p:sp>
        <p:nvSpPr>
          <p:cNvPr id="57" name="テキスト ボックス 12">
            <a:extLst>
              <a:ext uri="{FF2B5EF4-FFF2-40B4-BE49-F238E27FC236}">
                <a16:creationId xmlns:a16="http://schemas.microsoft.com/office/drawing/2014/main" id="{D10C3868-3D8E-9F99-23C7-A4C747DABD95}"/>
              </a:ext>
            </a:extLst>
          </p:cNvPr>
          <p:cNvSpPr txBox="1"/>
          <p:nvPr/>
        </p:nvSpPr>
        <p:spPr>
          <a:xfrm>
            <a:off x="5514657" y="442168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東北</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grpSp>
        <p:nvGrpSpPr>
          <p:cNvPr id="65" name="グループ化 64">
            <a:extLst>
              <a:ext uri="{FF2B5EF4-FFF2-40B4-BE49-F238E27FC236}">
                <a16:creationId xmlns:a16="http://schemas.microsoft.com/office/drawing/2014/main" id="{040B7F89-ED2D-1FD9-85E3-4D0C5DE60653}"/>
              </a:ext>
            </a:extLst>
          </p:cNvPr>
          <p:cNvGrpSpPr/>
          <p:nvPr/>
        </p:nvGrpSpPr>
        <p:grpSpPr>
          <a:xfrm>
            <a:off x="281357" y="1719135"/>
            <a:ext cx="3859187" cy="2038048"/>
            <a:chOff x="755650" y="2042222"/>
            <a:chExt cx="3859187" cy="2038048"/>
          </a:xfrm>
        </p:grpSpPr>
        <p:sp>
          <p:nvSpPr>
            <p:cNvPr id="13" name="正方形/長方形 12">
              <a:extLst>
                <a:ext uri="{FF2B5EF4-FFF2-40B4-BE49-F238E27FC236}">
                  <a16:creationId xmlns:a16="http://schemas.microsoft.com/office/drawing/2014/main" id="{5A82B823-E6CE-7D72-C983-A819D8B47DBB}"/>
                </a:ext>
              </a:extLst>
            </p:cNvPr>
            <p:cNvSpPr/>
            <p:nvPr/>
          </p:nvSpPr>
          <p:spPr bwMode="auto">
            <a:xfrm>
              <a:off x="755650" y="2042222"/>
              <a:ext cx="3785741" cy="2038048"/>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5" name="コンテンツ プレースホルダ 1">
              <a:extLst>
                <a:ext uri="{FF2B5EF4-FFF2-40B4-BE49-F238E27FC236}">
                  <a16:creationId xmlns:a16="http://schemas.microsoft.com/office/drawing/2014/main" id="{514D8F1F-E294-A60B-4E6E-74B166C09A2D}"/>
                </a:ext>
              </a:extLst>
            </p:cNvPr>
            <p:cNvSpPr txBox="1">
              <a:spLocks/>
            </p:cNvSpPr>
            <p:nvPr/>
          </p:nvSpPr>
          <p:spPr>
            <a:xfrm>
              <a:off x="879499" y="2134903"/>
              <a:ext cx="3568230" cy="295081"/>
            </a:xfrm>
            <a:prstGeom prst="rect">
              <a:avLst/>
            </a:prstGeom>
            <a:solidFill>
              <a:schemeClr val="bg1"/>
            </a:solidFill>
          </p:spPr>
          <p:txBody>
            <a:bodyPr wrap="square" lIns="0" tIns="0" rIns="0" bIns="0">
              <a:spAutoFit/>
            </a:bodyPr>
            <a:lstStyle/>
            <a:p>
              <a:pPr>
                <a:lnSpc>
                  <a:spcPct val="120000"/>
                </a:lnSpc>
                <a:spcAft>
                  <a:spcPts val="600"/>
                </a:spcAft>
                <a:buClr>
                  <a:schemeClr val="accent5"/>
                </a:buClr>
                <a:defRPr/>
              </a:pPr>
              <a:r>
                <a:rPr lang="ja-JP" altLang="en-US" b="1" kern="0" spc="50" dirty="0">
                  <a:effectLst/>
                  <a:latin typeface="+mn-ea"/>
                  <a:ea typeface="+mn-ea"/>
                  <a:cs typeface="Meiryo UI" pitchFamily="50" charset="-128"/>
                </a:rPr>
                <a:t>施設別運営数</a:t>
              </a:r>
            </a:p>
          </p:txBody>
        </p:sp>
        <p:sp>
          <p:nvSpPr>
            <p:cNvPr id="7" name="コンテンツ プレースホルダ 1">
              <a:extLst>
                <a:ext uri="{FF2B5EF4-FFF2-40B4-BE49-F238E27FC236}">
                  <a16:creationId xmlns:a16="http://schemas.microsoft.com/office/drawing/2014/main" id="{01E937B3-19D1-B172-32F1-0AD9D11D7C5C}"/>
                </a:ext>
              </a:extLst>
            </p:cNvPr>
            <p:cNvSpPr txBox="1">
              <a:spLocks/>
            </p:cNvSpPr>
            <p:nvPr/>
          </p:nvSpPr>
          <p:spPr>
            <a:xfrm>
              <a:off x="1420332" y="2555767"/>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病院保育園</a:t>
              </a:r>
            </a:p>
          </p:txBody>
        </p:sp>
        <p:sp>
          <p:nvSpPr>
            <p:cNvPr id="8" name="コンテンツ プレースホルダ 1">
              <a:extLst>
                <a:ext uri="{FF2B5EF4-FFF2-40B4-BE49-F238E27FC236}">
                  <a16:creationId xmlns:a16="http://schemas.microsoft.com/office/drawing/2014/main" id="{581B76FE-97A3-FDA8-66F2-6D9108E47B32}"/>
                </a:ext>
              </a:extLst>
            </p:cNvPr>
            <p:cNvSpPr txBox="1">
              <a:spLocks/>
            </p:cNvSpPr>
            <p:nvPr/>
          </p:nvSpPr>
          <p:spPr>
            <a:xfrm>
              <a:off x="3383740" y="2486978"/>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251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814201E9-0717-D59D-631F-C016B6996722}"/>
                </a:ext>
              </a:extLst>
            </p:cNvPr>
            <p:cNvSpPr txBox="1">
              <a:spLocks/>
            </p:cNvSpPr>
            <p:nvPr/>
          </p:nvSpPr>
          <p:spPr>
            <a:xfrm>
              <a:off x="1420332" y="2946292"/>
              <a:ext cx="2044650" cy="295081"/>
            </a:xfrm>
            <a:prstGeom prst="rect">
              <a:avLst/>
            </a:prstGeom>
          </p:spPr>
          <p:txBody>
            <a:bodyPr wrap="square" lIns="0" tIns="0" rIns="0" bIns="0">
              <a:spAutoFit/>
            </a:bodyPr>
            <a:lstStyle/>
            <a:p>
              <a:pPr algn="l">
                <a:lnSpc>
                  <a:spcPct val="120000"/>
                </a:lnSpc>
                <a:spcAft>
                  <a:spcPts val="600"/>
                </a:spcAft>
                <a:buClr>
                  <a:schemeClr val="accent5"/>
                </a:buClr>
                <a:defRPr/>
              </a:pPr>
              <a:r>
                <a:rPr lang="zh-TW" altLang="en-US" kern="0" spc="50" dirty="0">
                  <a:effectLst/>
                  <a:latin typeface="+mn-ea"/>
                  <a:ea typeface="+mn-ea"/>
                  <a:cs typeface="Meiryo UI" pitchFamily="50" charset="-128"/>
                </a:rPr>
                <a:t>他事業所内保育園</a:t>
              </a:r>
              <a:endParaRPr lang="ja-JP" altLang="en-US" kern="0" spc="50" dirty="0">
                <a:effectLst/>
                <a:latin typeface="+mn-ea"/>
                <a:ea typeface="+mn-ea"/>
                <a:cs typeface="Meiryo UI" pitchFamily="50" charset="-128"/>
              </a:endParaRPr>
            </a:p>
          </p:txBody>
        </p:sp>
        <p:sp>
          <p:nvSpPr>
            <p:cNvPr id="10" name="コンテンツ プレースホルダ 1">
              <a:extLst>
                <a:ext uri="{FF2B5EF4-FFF2-40B4-BE49-F238E27FC236}">
                  <a16:creationId xmlns:a16="http://schemas.microsoft.com/office/drawing/2014/main" id="{B608FE76-7A77-905D-5AAC-37FFA69650C1}"/>
                </a:ext>
              </a:extLst>
            </p:cNvPr>
            <p:cNvSpPr txBox="1">
              <a:spLocks/>
            </p:cNvSpPr>
            <p:nvPr/>
          </p:nvSpPr>
          <p:spPr>
            <a:xfrm>
              <a:off x="3383740" y="2877503"/>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64</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4263B8E6-4363-ADA7-EC29-95EBE6AC6A29}"/>
                </a:ext>
              </a:extLst>
            </p:cNvPr>
            <p:cNvSpPr txBox="1">
              <a:spLocks/>
            </p:cNvSpPr>
            <p:nvPr/>
          </p:nvSpPr>
          <p:spPr>
            <a:xfrm>
              <a:off x="1437265" y="3469639"/>
              <a:ext cx="1854200" cy="295081"/>
            </a:xfrm>
            <a:prstGeom prst="rect">
              <a:avLst/>
            </a:prstGeom>
          </p:spPr>
          <p:txBody>
            <a:bodyPr wrap="square" lIns="0" tIns="0" rIns="0" bIns="0">
              <a:spAutoFit/>
            </a:bodyPr>
            <a:lstStyle/>
            <a:p>
              <a:pPr algn="l">
                <a:lnSpc>
                  <a:spcPct val="120000"/>
                </a:lnSpc>
                <a:spcAft>
                  <a:spcPts val="600"/>
                </a:spcAft>
                <a:buClr>
                  <a:schemeClr val="accent5"/>
                </a:buClr>
                <a:defRPr/>
              </a:pPr>
              <a:r>
                <a:rPr lang="ja-JP" altLang="en-US" kern="0" spc="50" dirty="0">
                  <a:effectLst/>
                  <a:latin typeface="+mn-ea"/>
                  <a:ea typeface="+mn-ea"/>
                  <a:cs typeface="Meiryo UI" pitchFamily="50" charset="-128"/>
                </a:rPr>
                <a:t>認可保育園</a:t>
              </a:r>
            </a:p>
          </p:txBody>
        </p:sp>
        <p:sp>
          <p:nvSpPr>
            <p:cNvPr id="12" name="コンテンツ プレースホルダ 1">
              <a:extLst>
                <a:ext uri="{FF2B5EF4-FFF2-40B4-BE49-F238E27FC236}">
                  <a16:creationId xmlns:a16="http://schemas.microsoft.com/office/drawing/2014/main" id="{4103C61C-F72A-D27C-C172-653EC32091CB}"/>
                </a:ext>
              </a:extLst>
            </p:cNvPr>
            <p:cNvSpPr txBox="1">
              <a:spLocks/>
            </p:cNvSpPr>
            <p:nvPr/>
          </p:nvSpPr>
          <p:spPr>
            <a:xfrm>
              <a:off x="3400673" y="3400850"/>
              <a:ext cx="1214164" cy="393441"/>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2400" b="1" kern="0" spc="50" dirty="0">
                  <a:solidFill>
                    <a:schemeClr val="accent6"/>
                  </a:solidFill>
                  <a:effectLst/>
                  <a:latin typeface="+mn-ea"/>
                  <a:ea typeface="+mn-ea"/>
                  <a:cs typeface="Meiryo UI" pitchFamily="50" charset="-128"/>
                </a:rPr>
                <a:t>21</a:t>
              </a:r>
              <a:r>
                <a:rPr lang="ja-JP" altLang="en-US" sz="1600" kern="0" spc="50" dirty="0">
                  <a:effectLst/>
                  <a:latin typeface="+mn-ea"/>
                  <a:ea typeface="+mn-ea"/>
                  <a:cs typeface="Meiryo UI" pitchFamily="50" charset="-128"/>
                </a:rPr>
                <a:t>施設</a:t>
              </a:r>
              <a:endParaRPr lang="en-US" altLang="ja-JP" kern="0" spc="50" dirty="0">
                <a:effectLst/>
                <a:latin typeface="+mn-ea"/>
                <a:ea typeface="+mn-ea"/>
                <a:cs typeface="Meiryo UI" pitchFamily="50" charset="-128"/>
              </a:endParaRPr>
            </a:p>
          </p:txBody>
        </p:sp>
        <p:sp>
          <p:nvSpPr>
            <p:cNvPr id="14" name="コンテンツ プレースホルダ 1">
              <a:extLst>
                <a:ext uri="{FF2B5EF4-FFF2-40B4-BE49-F238E27FC236}">
                  <a16:creationId xmlns:a16="http://schemas.microsoft.com/office/drawing/2014/main" id="{02082BDF-369A-82C1-5F28-1371D415DC30}"/>
                </a:ext>
              </a:extLst>
            </p:cNvPr>
            <p:cNvSpPr txBox="1">
              <a:spLocks/>
            </p:cNvSpPr>
            <p:nvPr/>
          </p:nvSpPr>
          <p:spPr>
            <a:xfrm>
              <a:off x="1342014" y="3806733"/>
              <a:ext cx="3120023"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開園予定</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施設を含む</a:t>
              </a:r>
              <a:r>
                <a:rPr lang="en-US" altLang="ja-JP" sz="1100" kern="0" spc="50" dirty="0">
                  <a:effectLst/>
                  <a:latin typeface="+mn-ea"/>
                  <a:ea typeface="+mn-ea"/>
                  <a:cs typeface="Meiryo UI" pitchFamily="50" charset="-128"/>
                </a:rPr>
                <a:t> ※2025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月現在</a:t>
              </a:r>
              <a:endParaRPr lang="en-US" altLang="ja-JP" sz="1100" kern="0" spc="50" dirty="0">
                <a:effectLst/>
                <a:latin typeface="+mn-ea"/>
                <a:ea typeface="+mn-ea"/>
                <a:cs typeface="Meiryo UI" pitchFamily="50" charset="-128"/>
              </a:endParaRPr>
            </a:p>
          </p:txBody>
        </p:sp>
        <p:pic>
          <p:nvPicPr>
            <p:cNvPr id="59" name="図 58" descr="アイコン&#10;&#10;自動的に生成された説明">
              <a:extLst>
                <a:ext uri="{FF2B5EF4-FFF2-40B4-BE49-F238E27FC236}">
                  <a16:creationId xmlns:a16="http://schemas.microsoft.com/office/drawing/2014/main" id="{326985A3-07E5-4E8D-0127-576F6109A5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752" y="2989488"/>
              <a:ext cx="207010" cy="236220"/>
            </a:xfrm>
            <a:prstGeom prst="rect">
              <a:avLst/>
            </a:prstGeom>
          </p:spPr>
        </p:pic>
        <p:pic>
          <p:nvPicPr>
            <p:cNvPr id="60" name="図 59" descr="アイコン&#10;&#10;自動的に生成された説明">
              <a:extLst>
                <a:ext uri="{FF2B5EF4-FFF2-40B4-BE49-F238E27FC236}">
                  <a16:creationId xmlns:a16="http://schemas.microsoft.com/office/drawing/2014/main" id="{4B08DF07-0BEE-1153-9EC4-0779DE8FB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84370" y="2620127"/>
              <a:ext cx="215265" cy="191770"/>
            </a:xfrm>
            <a:prstGeom prst="rect">
              <a:avLst/>
            </a:prstGeom>
          </p:spPr>
        </p:pic>
        <p:pic>
          <p:nvPicPr>
            <p:cNvPr id="61" name="図 60" descr="アイコン&#10;&#10;自動的に生成された説明">
              <a:extLst>
                <a:ext uri="{FF2B5EF4-FFF2-40B4-BE49-F238E27FC236}">
                  <a16:creationId xmlns:a16="http://schemas.microsoft.com/office/drawing/2014/main" id="{75D6E699-BE1D-2E8C-6F2D-90622692F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13" y="3536036"/>
              <a:ext cx="221615" cy="184785"/>
            </a:xfrm>
            <a:prstGeom prst="rect">
              <a:avLst/>
            </a:prstGeom>
          </p:spPr>
        </p:pic>
      </p:grpSp>
      <p:grpSp>
        <p:nvGrpSpPr>
          <p:cNvPr id="88" name="グループ化 87">
            <a:extLst>
              <a:ext uri="{FF2B5EF4-FFF2-40B4-BE49-F238E27FC236}">
                <a16:creationId xmlns:a16="http://schemas.microsoft.com/office/drawing/2014/main" id="{C3457ECB-86FC-5277-CB94-F30718D9CBDD}"/>
              </a:ext>
            </a:extLst>
          </p:cNvPr>
          <p:cNvGrpSpPr/>
          <p:nvPr/>
        </p:nvGrpSpPr>
        <p:grpSpPr>
          <a:xfrm>
            <a:off x="4571344" y="5341742"/>
            <a:ext cx="687461" cy="788495"/>
            <a:chOff x="4571344" y="5341742"/>
            <a:chExt cx="687461" cy="788495"/>
          </a:xfrm>
        </p:grpSpPr>
        <p:sp>
          <p:nvSpPr>
            <p:cNvPr id="15" name="フリーフォーム 14">
              <a:extLst>
                <a:ext uri="{FF2B5EF4-FFF2-40B4-BE49-F238E27FC236}">
                  <a16:creationId xmlns:a16="http://schemas.microsoft.com/office/drawing/2014/main" id="{5C97A85F-1839-F1DA-4E82-DE94CCC8ABDF}"/>
                </a:ext>
              </a:extLst>
            </p:cNvPr>
            <p:cNvSpPr/>
            <p:nvPr/>
          </p:nvSpPr>
          <p:spPr>
            <a:xfrm>
              <a:off x="4839579" y="5341742"/>
              <a:ext cx="253668" cy="335800"/>
            </a:xfrm>
            <a:custGeom>
              <a:avLst/>
              <a:gdLst>
                <a:gd name="connsiteX0" fmla="*/ 21717 w 231171"/>
                <a:gd name="connsiteY0" fmla="*/ 264414 h 306020"/>
                <a:gd name="connsiteX1" fmla="*/ 13621 w 231171"/>
                <a:gd name="connsiteY1" fmla="*/ 239649 h 306020"/>
                <a:gd name="connsiteX2" fmla="*/ 21717 w 231171"/>
                <a:gd name="connsiteY2" fmla="*/ 198310 h 306020"/>
                <a:gd name="connsiteX3" fmla="*/ 21717 w 231171"/>
                <a:gd name="connsiteY3" fmla="*/ 181832 h 306020"/>
                <a:gd name="connsiteX4" fmla="*/ 0 w 231171"/>
                <a:gd name="connsiteY4" fmla="*/ 154210 h 306020"/>
                <a:gd name="connsiteX5" fmla="*/ 0 w 231171"/>
                <a:gd name="connsiteY5" fmla="*/ 138017 h 306020"/>
                <a:gd name="connsiteX6" fmla="*/ 5620 w 231171"/>
                <a:gd name="connsiteY6" fmla="*/ 123920 h 306020"/>
                <a:gd name="connsiteX7" fmla="*/ 5620 w 231171"/>
                <a:gd name="connsiteY7" fmla="*/ 99155 h 306020"/>
                <a:gd name="connsiteX8" fmla="*/ 5715 w 231171"/>
                <a:gd name="connsiteY8" fmla="*/ 78296 h 306020"/>
                <a:gd name="connsiteX9" fmla="*/ 37814 w 231171"/>
                <a:gd name="connsiteY9" fmla="*/ 66104 h 306020"/>
                <a:gd name="connsiteX10" fmla="*/ 78105 w 231171"/>
                <a:gd name="connsiteY10" fmla="*/ 41338 h 306020"/>
                <a:gd name="connsiteX11" fmla="*/ 108490 w 231171"/>
                <a:gd name="connsiteY11" fmla="*/ 30861 h 306020"/>
                <a:gd name="connsiteX12" fmla="*/ 121063 w 231171"/>
                <a:gd name="connsiteY12" fmla="*/ 19240 h 306020"/>
                <a:gd name="connsiteX13" fmla="*/ 126492 w 231171"/>
                <a:gd name="connsiteY13" fmla="*/ 8287 h 306020"/>
                <a:gd name="connsiteX14" fmla="*/ 166783 w 231171"/>
                <a:gd name="connsiteY14" fmla="*/ 0 h 306020"/>
                <a:gd name="connsiteX15" fmla="*/ 177832 w 231171"/>
                <a:gd name="connsiteY15" fmla="*/ 4286 h 306020"/>
                <a:gd name="connsiteX16" fmla="*/ 231172 w 231171"/>
                <a:gd name="connsiteY16" fmla="*/ 66104 h 306020"/>
                <a:gd name="connsiteX17" fmla="*/ 230124 w 231171"/>
                <a:gd name="connsiteY17" fmla="*/ 85820 h 306020"/>
                <a:gd name="connsiteX18" fmla="*/ 223075 w 231171"/>
                <a:gd name="connsiteY18" fmla="*/ 123920 h 306020"/>
                <a:gd name="connsiteX19" fmla="*/ 214979 w 231171"/>
                <a:gd name="connsiteY19" fmla="*/ 132207 h 306020"/>
                <a:gd name="connsiteX20" fmla="*/ 214979 w 231171"/>
                <a:gd name="connsiteY20" fmla="*/ 148780 h 306020"/>
                <a:gd name="connsiteX21" fmla="*/ 214979 w 231171"/>
                <a:gd name="connsiteY21" fmla="*/ 173546 h 306020"/>
                <a:gd name="connsiteX22" fmla="*/ 220789 w 231171"/>
                <a:gd name="connsiteY22" fmla="*/ 213550 h 306020"/>
                <a:gd name="connsiteX23" fmla="*/ 214979 w 231171"/>
                <a:gd name="connsiteY23" fmla="*/ 239554 h 306020"/>
                <a:gd name="connsiteX24" fmla="*/ 182785 w 231171"/>
                <a:gd name="connsiteY24" fmla="*/ 247840 h 306020"/>
                <a:gd name="connsiteX25" fmla="*/ 150590 w 231171"/>
                <a:gd name="connsiteY25" fmla="*/ 264319 h 306020"/>
                <a:gd name="connsiteX26" fmla="*/ 125063 w 231171"/>
                <a:gd name="connsiteY26" fmla="*/ 284988 h 306020"/>
                <a:gd name="connsiteX27" fmla="*/ 118396 w 231171"/>
                <a:gd name="connsiteY27" fmla="*/ 289084 h 306020"/>
                <a:gd name="connsiteX28" fmla="*/ 86201 w 231171"/>
                <a:gd name="connsiteY28" fmla="*/ 305562 h 306020"/>
                <a:gd name="connsiteX29" fmla="*/ 72485 w 231171"/>
                <a:gd name="connsiteY29" fmla="*/ 293846 h 306020"/>
                <a:gd name="connsiteX30" fmla="*/ 37909 w 231171"/>
                <a:gd name="connsiteY30" fmla="*/ 280797 h 306020"/>
                <a:gd name="connsiteX31" fmla="*/ 21717 w 231171"/>
                <a:gd name="connsiteY31" fmla="*/ 264414 h 30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1171" h="306020">
                  <a:moveTo>
                    <a:pt x="21717" y="264414"/>
                  </a:moveTo>
                  <a:cubicBezTo>
                    <a:pt x="21717" y="264414"/>
                    <a:pt x="9620" y="249269"/>
                    <a:pt x="13621" y="239649"/>
                  </a:cubicBezTo>
                  <a:cubicBezTo>
                    <a:pt x="17621" y="230029"/>
                    <a:pt x="19050" y="199739"/>
                    <a:pt x="21717" y="198310"/>
                  </a:cubicBezTo>
                  <a:cubicBezTo>
                    <a:pt x="24384" y="196882"/>
                    <a:pt x="21717" y="181832"/>
                    <a:pt x="21717" y="181832"/>
                  </a:cubicBezTo>
                  <a:lnTo>
                    <a:pt x="0" y="154210"/>
                  </a:lnTo>
                  <a:lnTo>
                    <a:pt x="0" y="138017"/>
                  </a:lnTo>
                  <a:lnTo>
                    <a:pt x="5620" y="123920"/>
                  </a:lnTo>
                  <a:lnTo>
                    <a:pt x="5620" y="99155"/>
                  </a:lnTo>
                  <a:lnTo>
                    <a:pt x="5715" y="78296"/>
                  </a:lnTo>
                  <a:lnTo>
                    <a:pt x="37814" y="66104"/>
                  </a:lnTo>
                  <a:cubicBezTo>
                    <a:pt x="37814" y="66104"/>
                    <a:pt x="72676" y="42767"/>
                    <a:pt x="78105" y="41338"/>
                  </a:cubicBezTo>
                  <a:cubicBezTo>
                    <a:pt x="83534" y="39910"/>
                    <a:pt x="105823" y="32290"/>
                    <a:pt x="108490" y="30861"/>
                  </a:cubicBezTo>
                  <a:cubicBezTo>
                    <a:pt x="111157" y="29432"/>
                    <a:pt x="121063" y="19240"/>
                    <a:pt x="121063" y="19240"/>
                  </a:cubicBezTo>
                  <a:lnTo>
                    <a:pt x="126492" y="8287"/>
                  </a:lnTo>
                  <a:lnTo>
                    <a:pt x="166783" y="0"/>
                  </a:lnTo>
                  <a:lnTo>
                    <a:pt x="177832" y="4286"/>
                  </a:lnTo>
                  <a:lnTo>
                    <a:pt x="231172" y="66104"/>
                  </a:lnTo>
                  <a:cubicBezTo>
                    <a:pt x="231172" y="66104"/>
                    <a:pt x="228981" y="70485"/>
                    <a:pt x="230124" y="85820"/>
                  </a:cubicBezTo>
                  <a:cubicBezTo>
                    <a:pt x="231648" y="105918"/>
                    <a:pt x="229933" y="115729"/>
                    <a:pt x="223075" y="123920"/>
                  </a:cubicBezTo>
                  <a:cubicBezTo>
                    <a:pt x="221171" y="126301"/>
                    <a:pt x="214979" y="132207"/>
                    <a:pt x="214979" y="132207"/>
                  </a:cubicBezTo>
                  <a:lnTo>
                    <a:pt x="214979" y="148780"/>
                  </a:lnTo>
                  <a:lnTo>
                    <a:pt x="214979" y="173546"/>
                  </a:lnTo>
                  <a:cubicBezTo>
                    <a:pt x="214979" y="173546"/>
                    <a:pt x="221171" y="205168"/>
                    <a:pt x="220789" y="213550"/>
                  </a:cubicBezTo>
                  <a:cubicBezTo>
                    <a:pt x="220504" y="219361"/>
                    <a:pt x="214979" y="239554"/>
                    <a:pt x="214979" y="239554"/>
                  </a:cubicBezTo>
                  <a:cubicBezTo>
                    <a:pt x="214979" y="239554"/>
                    <a:pt x="189452" y="246793"/>
                    <a:pt x="182785" y="247840"/>
                  </a:cubicBezTo>
                  <a:cubicBezTo>
                    <a:pt x="174593" y="249079"/>
                    <a:pt x="160020" y="258413"/>
                    <a:pt x="150590" y="264319"/>
                  </a:cubicBezTo>
                  <a:cubicBezTo>
                    <a:pt x="146495" y="266890"/>
                    <a:pt x="130112" y="282607"/>
                    <a:pt x="125063" y="284988"/>
                  </a:cubicBezTo>
                  <a:cubicBezTo>
                    <a:pt x="122587" y="286131"/>
                    <a:pt x="125063" y="284988"/>
                    <a:pt x="118396" y="289084"/>
                  </a:cubicBezTo>
                  <a:cubicBezTo>
                    <a:pt x="111728" y="293180"/>
                    <a:pt x="86392" y="301752"/>
                    <a:pt x="86201" y="305562"/>
                  </a:cubicBezTo>
                  <a:cubicBezTo>
                    <a:pt x="86011" y="308229"/>
                    <a:pt x="79153" y="298609"/>
                    <a:pt x="72485" y="293846"/>
                  </a:cubicBezTo>
                  <a:cubicBezTo>
                    <a:pt x="56579" y="282512"/>
                    <a:pt x="40576" y="280797"/>
                    <a:pt x="37909" y="280797"/>
                  </a:cubicBezTo>
                  <a:cubicBezTo>
                    <a:pt x="35147" y="280988"/>
                    <a:pt x="21717" y="264414"/>
                    <a:pt x="21717" y="2644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6" name="フリーフォーム 15">
              <a:extLst>
                <a:ext uri="{FF2B5EF4-FFF2-40B4-BE49-F238E27FC236}">
                  <a16:creationId xmlns:a16="http://schemas.microsoft.com/office/drawing/2014/main" id="{F881B214-5F6A-9783-F31F-F4DD74981586}"/>
                </a:ext>
              </a:extLst>
            </p:cNvPr>
            <p:cNvSpPr/>
            <p:nvPr/>
          </p:nvSpPr>
          <p:spPr>
            <a:xfrm>
              <a:off x="4571344" y="5371321"/>
              <a:ext cx="354776" cy="378568"/>
            </a:xfrm>
            <a:custGeom>
              <a:avLst/>
              <a:gdLst>
                <a:gd name="connsiteX0" fmla="*/ 140813 w 323312"/>
                <a:gd name="connsiteY0" fmla="*/ 62198 h 344995"/>
                <a:gd name="connsiteX1" fmla="*/ 154244 w 323312"/>
                <a:gd name="connsiteY1" fmla="*/ 36862 h 344995"/>
                <a:gd name="connsiteX2" fmla="*/ 174246 w 323312"/>
                <a:gd name="connsiteY2" fmla="*/ 18002 h 344995"/>
                <a:gd name="connsiteX3" fmla="*/ 210155 w 323312"/>
                <a:gd name="connsiteY3" fmla="*/ 0 h 344995"/>
                <a:gd name="connsiteX4" fmla="*/ 215204 w 323312"/>
                <a:gd name="connsiteY4" fmla="*/ 20860 h 344995"/>
                <a:gd name="connsiteX5" fmla="*/ 220538 w 323312"/>
                <a:gd name="connsiteY5" fmla="*/ 33242 h 344995"/>
                <a:gd name="connsiteX6" fmla="*/ 249970 w 323312"/>
                <a:gd name="connsiteY6" fmla="*/ 55912 h 344995"/>
                <a:gd name="connsiteX7" fmla="*/ 249970 w 323312"/>
                <a:gd name="connsiteY7" fmla="*/ 97250 h 344995"/>
                <a:gd name="connsiteX8" fmla="*/ 244350 w 323312"/>
                <a:gd name="connsiteY8" fmla="*/ 123539 h 344995"/>
                <a:gd name="connsiteX9" fmla="*/ 253875 w 323312"/>
                <a:gd name="connsiteY9" fmla="*/ 139637 h 344995"/>
                <a:gd name="connsiteX10" fmla="*/ 266448 w 323312"/>
                <a:gd name="connsiteY10" fmla="*/ 158210 h 344995"/>
                <a:gd name="connsiteX11" fmla="*/ 261686 w 323312"/>
                <a:gd name="connsiteY11" fmla="*/ 194881 h 344995"/>
                <a:gd name="connsiteX12" fmla="*/ 260828 w 323312"/>
                <a:gd name="connsiteY12" fmla="*/ 229648 h 344995"/>
                <a:gd name="connsiteX13" fmla="*/ 277973 w 323312"/>
                <a:gd name="connsiteY13" fmla="*/ 251174 h 344995"/>
                <a:gd name="connsiteX14" fmla="*/ 290070 w 323312"/>
                <a:gd name="connsiteY14" fmla="*/ 254127 h 344995"/>
                <a:gd name="connsiteX15" fmla="*/ 323312 w 323312"/>
                <a:gd name="connsiteY15" fmla="*/ 271939 h 344995"/>
                <a:gd name="connsiteX16" fmla="*/ 281974 w 323312"/>
                <a:gd name="connsiteY16" fmla="*/ 278892 h 344995"/>
                <a:gd name="connsiteX17" fmla="*/ 257780 w 323312"/>
                <a:gd name="connsiteY17" fmla="*/ 278892 h 344995"/>
                <a:gd name="connsiteX18" fmla="*/ 225586 w 323312"/>
                <a:gd name="connsiteY18" fmla="*/ 262414 h 344995"/>
                <a:gd name="connsiteX19" fmla="*/ 193391 w 323312"/>
                <a:gd name="connsiteY19" fmla="*/ 254127 h 344995"/>
                <a:gd name="connsiteX20" fmla="*/ 181866 w 323312"/>
                <a:gd name="connsiteY20" fmla="*/ 277844 h 344995"/>
                <a:gd name="connsiteX21" fmla="*/ 161197 w 323312"/>
                <a:gd name="connsiteY21" fmla="*/ 311944 h 344995"/>
                <a:gd name="connsiteX22" fmla="*/ 137003 w 323312"/>
                <a:gd name="connsiteY22" fmla="*/ 320230 h 344995"/>
                <a:gd name="connsiteX23" fmla="*/ 104809 w 323312"/>
                <a:gd name="connsiteY23" fmla="*/ 336709 h 344995"/>
                <a:gd name="connsiteX24" fmla="*/ 80615 w 323312"/>
                <a:gd name="connsiteY24" fmla="*/ 344996 h 344995"/>
                <a:gd name="connsiteX25" fmla="*/ 64518 w 323312"/>
                <a:gd name="connsiteY25" fmla="*/ 328517 h 344995"/>
                <a:gd name="connsiteX26" fmla="*/ 63470 w 323312"/>
                <a:gd name="connsiteY26" fmla="*/ 299371 h 344995"/>
                <a:gd name="connsiteX27" fmla="*/ 56898 w 323312"/>
                <a:gd name="connsiteY27" fmla="*/ 284512 h 344995"/>
                <a:gd name="connsiteX28" fmla="*/ 64613 w 323312"/>
                <a:gd name="connsiteY28" fmla="*/ 245936 h 344995"/>
                <a:gd name="connsiteX29" fmla="*/ 64613 w 323312"/>
                <a:gd name="connsiteY29" fmla="*/ 221171 h 344995"/>
                <a:gd name="connsiteX30" fmla="*/ 48516 w 323312"/>
                <a:gd name="connsiteY30" fmla="*/ 204692 h 344995"/>
                <a:gd name="connsiteX31" fmla="*/ 38705 w 323312"/>
                <a:gd name="connsiteY31" fmla="*/ 221552 h 344995"/>
                <a:gd name="connsiteX32" fmla="*/ 24323 w 323312"/>
                <a:gd name="connsiteY32" fmla="*/ 212979 h 344995"/>
                <a:gd name="connsiteX33" fmla="*/ 129 w 323312"/>
                <a:gd name="connsiteY33" fmla="*/ 188214 h 344995"/>
                <a:gd name="connsiteX34" fmla="*/ 8225 w 323312"/>
                <a:gd name="connsiteY34" fmla="*/ 146971 h 344995"/>
                <a:gd name="connsiteX35" fmla="*/ 40420 w 323312"/>
                <a:gd name="connsiteY35" fmla="*/ 122206 h 344995"/>
                <a:gd name="connsiteX36" fmla="*/ 72710 w 323312"/>
                <a:gd name="connsiteY36" fmla="*/ 105632 h 344995"/>
                <a:gd name="connsiteX37" fmla="*/ 86045 w 323312"/>
                <a:gd name="connsiteY37" fmla="*/ 104775 h 344995"/>
                <a:gd name="connsiteX38" fmla="*/ 102999 w 323312"/>
                <a:gd name="connsiteY38" fmla="*/ 99727 h 344995"/>
                <a:gd name="connsiteX39" fmla="*/ 113477 w 323312"/>
                <a:gd name="connsiteY39" fmla="*/ 85058 h 344995"/>
                <a:gd name="connsiteX40" fmla="*/ 127002 w 323312"/>
                <a:gd name="connsiteY40" fmla="*/ 74104 h 344995"/>
                <a:gd name="connsiteX41" fmla="*/ 140813 w 323312"/>
                <a:gd name="connsiteY41" fmla="*/ 6219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312" h="344995">
                  <a:moveTo>
                    <a:pt x="140813" y="62198"/>
                  </a:moveTo>
                  <a:cubicBezTo>
                    <a:pt x="140813" y="62198"/>
                    <a:pt x="150243" y="47815"/>
                    <a:pt x="154244" y="36862"/>
                  </a:cubicBezTo>
                  <a:cubicBezTo>
                    <a:pt x="158244" y="25908"/>
                    <a:pt x="157768" y="24479"/>
                    <a:pt x="174246" y="18002"/>
                  </a:cubicBezTo>
                  <a:cubicBezTo>
                    <a:pt x="185009" y="13716"/>
                    <a:pt x="210155" y="0"/>
                    <a:pt x="210155" y="0"/>
                  </a:cubicBezTo>
                  <a:lnTo>
                    <a:pt x="215204" y="20860"/>
                  </a:lnTo>
                  <a:lnTo>
                    <a:pt x="220538" y="33242"/>
                  </a:lnTo>
                  <a:lnTo>
                    <a:pt x="249970" y="55912"/>
                  </a:lnTo>
                  <a:cubicBezTo>
                    <a:pt x="249970" y="55912"/>
                    <a:pt x="252637" y="86201"/>
                    <a:pt x="249970" y="97250"/>
                  </a:cubicBezTo>
                  <a:cubicBezTo>
                    <a:pt x="247303" y="108204"/>
                    <a:pt x="243017" y="116681"/>
                    <a:pt x="244350" y="123539"/>
                  </a:cubicBezTo>
                  <a:cubicBezTo>
                    <a:pt x="245684" y="130397"/>
                    <a:pt x="253875" y="139637"/>
                    <a:pt x="253875" y="139637"/>
                  </a:cubicBezTo>
                  <a:lnTo>
                    <a:pt x="266448" y="158210"/>
                  </a:lnTo>
                  <a:cubicBezTo>
                    <a:pt x="266448" y="158210"/>
                    <a:pt x="264924" y="186500"/>
                    <a:pt x="261686" y="194881"/>
                  </a:cubicBezTo>
                  <a:cubicBezTo>
                    <a:pt x="259399" y="200596"/>
                    <a:pt x="252732" y="220028"/>
                    <a:pt x="260828" y="229648"/>
                  </a:cubicBezTo>
                  <a:cubicBezTo>
                    <a:pt x="267210" y="237172"/>
                    <a:pt x="276735" y="246412"/>
                    <a:pt x="277973" y="251174"/>
                  </a:cubicBezTo>
                  <a:cubicBezTo>
                    <a:pt x="279212" y="255937"/>
                    <a:pt x="290070" y="254127"/>
                    <a:pt x="290070" y="254127"/>
                  </a:cubicBezTo>
                  <a:lnTo>
                    <a:pt x="323312" y="271939"/>
                  </a:lnTo>
                  <a:cubicBezTo>
                    <a:pt x="323312" y="271939"/>
                    <a:pt x="287403" y="277463"/>
                    <a:pt x="281974" y="278892"/>
                  </a:cubicBezTo>
                  <a:cubicBezTo>
                    <a:pt x="276545" y="280321"/>
                    <a:pt x="265877" y="284417"/>
                    <a:pt x="257780" y="278892"/>
                  </a:cubicBezTo>
                  <a:cubicBezTo>
                    <a:pt x="249684" y="273368"/>
                    <a:pt x="232348" y="262985"/>
                    <a:pt x="225586" y="262414"/>
                  </a:cubicBezTo>
                  <a:cubicBezTo>
                    <a:pt x="213584" y="261271"/>
                    <a:pt x="213775" y="260509"/>
                    <a:pt x="193391" y="254127"/>
                  </a:cubicBezTo>
                  <a:cubicBezTo>
                    <a:pt x="193391" y="254127"/>
                    <a:pt x="185867" y="272320"/>
                    <a:pt x="181866" y="277844"/>
                  </a:cubicBezTo>
                  <a:cubicBezTo>
                    <a:pt x="177865" y="283369"/>
                    <a:pt x="172151" y="310896"/>
                    <a:pt x="161197" y="311944"/>
                  </a:cubicBezTo>
                  <a:cubicBezTo>
                    <a:pt x="148338" y="313277"/>
                    <a:pt x="141004" y="318802"/>
                    <a:pt x="137003" y="320230"/>
                  </a:cubicBezTo>
                  <a:cubicBezTo>
                    <a:pt x="133003" y="321659"/>
                    <a:pt x="108809" y="332613"/>
                    <a:pt x="104809" y="336709"/>
                  </a:cubicBezTo>
                  <a:cubicBezTo>
                    <a:pt x="100808" y="340805"/>
                    <a:pt x="80615" y="344996"/>
                    <a:pt x="80615" y="344996"/>
                  </a:cubicBezTo>
                  <a:cubicBezTo>
                    <a:pt x="80615" y="344996"/>
                    <a:pt x="63089" y="334042"/>
                    <a:pt x="64518" y="328517"/>
                  </a:cubicBezTo>
                  <a:cubicBezTo>
                    <a:pt x="65852" y="322993"/>
                    <a:pt x="62042" y="302038"/>
                    <a:pt x="63470" y="299371"/>
                  </a:cubicBezTo>
                  <a:cubicBezTo>
                    <a:pt x="64804" y="296609"/>
                    <a:pt x="56898" y="285940"/>
                    <a:pt x="56898" y="284512"/>
                  </a:cubicBezTo>
                  <a:cubicBezTo>
                    <a:pt x="56898" y="283083"/>
                    <a:pt x="61946" y="254222"/>
                    <a:pt x="64613" y="245936"/>
                  </a:cubicBezTo>
                  <a:cubicBezTo>
                    <a:pt x="67280" y="237649"/>
                    <a:pt x="61946" y="225266"/>
                    <a:pt x="64613" y="221171"/>
                  </a:cubicBezTo>
                  <a:cubicBezTo>
                    <a:pt x="67280" y="217075"/>
                    <a:pt x="48516" y="204692"/>
                    <a:pt x="48516" y="204692"/>
                  </a:cubicBezTo>
                  <a:lnTo>
                    <a:pt x="38705" y="221552"/>
                  </a:lnTo>
                  <a:cubicBezTo>
                    <a:pt x="38705" y="221552"/>
                    <a:pt x="32419" y="219837"/>
                    <a:pt x="24323" y="212979"/>
                  </a:cubicBezTo>
                  <a:cubicBezTo>
                    <a:pt x="16226" y="206121"/>
                    <a:pt x="4130" y="196787"/>
                    <a:pt x="129" y="188214"/>
                  </a:cubicBezTo>
                  <a:cubicBezTo>
                    <a:pt x="-1204" y="185452"/>
                    <a:pt x="8225" y="146971"/>
                    <a:pt x="8225" y="146971"/>
                  </a:cubicBezTo>
                  <a:cubicBezTo>
                    <a:pt x="8225" y="146971"/>
                    <a:pt x="39086" y="126302"/>
                    <a:pt x="40420" y="122206"/>
                  </a:cubicBezTo>
                  <a:cubicBezTo>
                    <a:pt x="41753" y="118110"/>
                    <a:pt x="75281" y="104299"/>
                    <a:pt x="72710" y="105632"/>
                  </a:cubicBezTo>
                  <a:cubicBezTo>
                    <a:pt x="70043" y="107061"/>
                    <a:pt x="83378" y="107537"/>
                    <a:pt x="86045" y="104775"/>
                  </a:cubicBezTo>
                  <a:cubicBezTo>
                    <a:pt x="88712" y="102013"/>
                    <a:pt x="102999" y="99727"/>
                    <a:pt x="102999" y="99727"/>
                  </a:cubicBezTo>
                  <a:lnTo>
                    <a:pt x="113477" y="85058"/>
                  </a:lnTo>
                  <a:lnTo>
                    <a:pt x="127002" y="74104"/>
                  </a:lnTo>
                  <a:lnTo>
                    <a:pt x="140813" y="6219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7" name="フリーフォーム 16">
              <a:extLst>
                <a:ext uri="{FF2B5EF4-FFF2-40B4-BE49-F238E27FC236}">
                  <a16:creationId xmlns:a16="http://schemas.microsoft.com/office/drawing/2014/main" id="{FFD0E83D-FA49-ED75-2876-C72CA32AB5CF}"/>
                </a:ext>
              </a:extLst>
            </p:cNvPr>
            <p:cNvSpPr/>
            <p:nvPr/>
          </p:nvSpPr>
          <p:spPr>
            <a:xfrm>
              <a:off x="4933964" y="5414593"/>
              <a:ext cx="324841" cy="429575"/>
            </a:xfrm>
            <a:custGeom>
              <a:avLst/>
              <a:gdLst>
                <a:gd name="connsiteX0" fmla="*/ 217642 w 296032"/>
                <a:gd name="connsiteY0" fmla="*/ 173260 h 391477"/>
                <a:gd name="connsiteX1" fmla="*/ 217642 w 296032"/>
                <a:gd name="connsiteY1" fmla="*/ 239363 h 391477"/>
                <a:gd name="connsiteX2" fmla="*/ 225738 w 296032"/>
                <a:gd name="connsiteY2" fmla="*/ 272415 h 391477"/>
                <a:gd name="connsiteX3" fmla="*/ 233834 w 296032"/>
                <a:gd name="connsiteY3" fmla="*/ 297180 h 391477"/>
                <a:gd name="connsiteX4" fmla="*/ 249932 w 296032"/>
                <a:gd name="connsiteY4" fmla="*/ 330232 h 391477"/>
                <a:gd name="connsiteX5" fmla="*/ 274125 w 296032"/>
                <a:gd name="connsiteY5" fmla="*/ 371570 h 391477"/>
                <a:gd name="connsiteX6" fmla="*/ 296033 w 296032"/>
                <a:gd name="connsiteY6" fmla="*/ 391477 h 391477"/>
                <a:gd name="connsiteX7" fmla="*/ 258028 w 296032"/>
                <a:gd name="connsiteY7" fmla="*/ 363283 h 391477"/>
                <a:gd name="connsiteX8" fmla="*/ 220309 w 296032"/>
                <a:gd name="connsiteY8" fmla="*/ 332899 h 391477"/>
                <a:gd name="connsiteX9" fmla="*/ 201640 w 296032"/>
                <a:gd name="connsiteY9" fmla="*/ 322040 h 391477"/>
                <a:gd name="connsiteX10" fmla="*/ 172208 w 296032"/>
                <a:gd name="connsiteY10" fmla="*/ 344424 h 391477"/>
                <a:gd name="connsiteX11" fmla="*/ 121059 w 296032"/>
                <a:gd name="connsiteY11" fmla="*/ 346805 h 391477"/>
                <a:gd name="connsiteX12" fmla="*/ 64670 w 296032"/>
                <a:gd name="connsiteY12" fmla="*/ 330327 h 391477"/>
                <a:gd name="connsiteX13" fmla="*/ 48573 w 296032"/>
                <a:gd name="connsiteY13" fmla="*/ 305562 h 391477"/>
                <a:gd name="connsiteX14" fmla="*/ 24380 w 296032"/>
                <a:gd name="connsiteY14" fmla="*/ 280797 h 391477"/>
                <a:gd name="connsiteX15" fmla="*/ 186 w 296032"/>
                <a:gd name="connsiteY15" fmla="*/ 272510 h 391477"/>
                <a:gd name="connsiteX16" fmla="*/ 186 w 296032"/>
                <a:gd name="connsiteY16" fmla="*/ 256032 h 391477"/>
                <a:gd name="connsiteX17" fmla="*/ 186 w 296032"/>
                <a:gd name="connsiteY17" fmla="*/ 239458 h 391477"/>
                <a:gd name="connsiteX18" fmla="*/ 44192 w 296032"/>
                <a:gd name="connsiteY18" fmla="*/ 216503 h 391477"/>
                <a:gd name="connsiteX19" fmla="*/ 57050 w 296032"/>
                <a:gd name="connsiteY19" fmla="*/ 204406 h 391477"/>
                <a:gd name="connsiteX20" fmla="*/ 76291 w 296032"/>
                <a:gd name="connsiteY20" fmla="*/ 192119 h 391477"/>
                <a:gd name="connsiteX21" fmla="*/ 105342 w 296032"/>
                <a:gd name="connsiteY21" fmla="*/ 181927 h 391477"/>
                <a:gd name="connsiteX22" fmla="*/ 129059 w 296032"/>
                <a:gd name="connsiteY22" fmla="*/ 173450 h 391477"/>
                <a:gd name="connsiteX23" fmla="*/ 133536 w 296032"/>
                <a:gd name="connsiteY23" fmla="*/ 156019 h 391477"/>
                <a:gd name="connsiteX24" fmla="*/ 133536 w 296032"/>
                <a:gd name="connsiteY24" fmla="*/ 133064 h 391477"/>
                <a:gd name="connsiteX25" fmla="*/ 129059 w 296032"/>
                <a:gd name="connsiteY25" fmla="*/ 99060 h 391477"/>
                <a:gd name="connsiteX26" fmla="*/ 129059 w 296032"/>
                <a:gd name="connsiteY26" fmla="*/ 66008 h 391477"/>
                <a:gd name="connsiteX27" fmla="*/ 145157 w 296032"/>
                <a:gd name="connsiteY27" fmla="*/ 41243 h 391477"/>
                <a:gd name="connsiteX28" fmla="*/ 145157 w 296032"/>
                <a:gd name="connsiteY28" fmla="*/ 0 h 391477"/>
                <a:gd name="connsiteX29" fmla="*/ 173732 w 296032"/>
                <a:gd name="connsiteY29" fmla="*/ 38100 h 391477"/>
                <a:gd name="connsiteX30" fmla="*/ 185448 w 296032"/>
                <a:gd name="connsiteY30" fmla="*/ 49530 h 391477"/>
                <a:gd name="connsiteX31" fmla="*/ 207165 w 296032"/>
                <a:gd name="connsiteY31" fmla="*/ 35528 h 391477"/>
                <a:gd name="connsiteX32" fmla="*/ 229739 w 296032"/>
                <a:gd name="connsiteY32" fmla="*/ 16478 h 391477"/>
                <a:gd name="connsiteX33" fmla="*/ 249836 w 296032"/>
                <a:gd name="connsiteY33" fmla="*/ 16478 h 391477"/>
                <a:gd name="connsiteX34" fmla="*/ 274030 w 296032"/>
                <a:gd name="connsiteY34" fmla="*/ 32956 h 391477"/>
                <a:gd name="connsiteX35" fmla="*/ 265934 w 296032"/>
                <a:gd name="connsiteY35" fmla="*/ 74200 h 391477"/>
                <a:gd name="connsiteX36" fmla="*/ 241740 w 296032"/>
                <a:gd name="connsiteY36" fmla="*/ 115538 h 391477"/>
                <a:gd name="connsiteX37" fmla="*/ 233644 w 296032"/>
                <a:gd name="connsiteY37" fmla="*/ 148590 h 391477"/>
                <a:gd name="connsiteX38" fmla="*/ 217642 w 296032"/>
                <a:gd name="connsiteY38" fmla="*/ 173260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6032" h="391477">
                  <a:moveTo>
                    <a:pt x="217642" y="173260"/>
                  </a:moveTo>
                  <a:cubicBezTo>
                    <a:pt x="217642" y="173260"/>
                    <a:pt x="216309" y="235172"/>
                    <a:pt x="217642" y="239363"/>
                  </a:cubicBezTo>
                  <a:cubicBezTo>
                    <a:pt x="218975" y="243459"/>
                    <a:pt x="221642" y="268319"/>
                    <a:pt x="225738" y="272415"/>
                  </a:cubicBezTo>
                  <a:cubicBezTo>
                    <a:pt x="229739" y="276511"/>
                    <a:pt x="233834" y="297180"/>
                    <a:pt x="233834" y="297180"/>
                  </a:cubicBezTo>
                  <a:cubicBezTo>
                    <a:pt x="233834" y="297180"/>
                    <a:pt x="247265" y="330232"/>
                    <a:pt x="249932" y="330232"/>
                  </a:cubicBezTo>
                  <a:cubicBezTo>
                    <a:pt x="252599" y="330232"/>
                    <a:pt x="267458" y="367379"/>
                    <a:pt x="274125" y="371570"/>
                  </a:cubicBezTo>
                  <a:cubicBezTo>
                    <a:pt x="280793" y="375666"/>
                    <a:pt x="296033" y="391477"/>
                    <a:pt x="296033" y="391477"/>
                  </a:cubicBezTo>
                  <a:lnTo>
                    <a:pt x="258028" y="363283"/>
                  </a:lnTo>
                  <a:lnTo>
                    <a:pt x="220309" y="332899"/>
                  </a:lnTo>
                  <a:lnTo>
                    <a:pt x="201640" y="322040"/>
                  </a:lnTo>
                  <a:cubicBezTo>
                    <a:pt x="201640" y="322040"/>
                    <a:pt x="182209" y="331470"/>
                    <a:pt x="172208" y="344424"/>
                  </a:cubicBezTo>
                  <a:cubicBezTo>
                    <a:pt x="166398" y="351949"/>
                    <a:pt x="127726" y="349472"/>
                    <a:pt x="121059" y="346805"/>
                  </a:cubicBezTo>
                  <a:cubicBezTo>
                    <a:pt x="114391" y="344043"/>
                    <a:pt x="63242" y="332994"/>
                    <a:pt x="64670" y="330327"/>
                  </a:cubicBezTo>
                  <a:cubicBezTo>
                    <a:pt x="66004" y="327565"/>
                    <a:pt x="53812" y="316897"/>
                    <a:pt x="48573" y="305562"/>
                  </a:cubicBezTo>
                  <a:cubicBezTo>
                    <a:pt x="45049" y="297942"/>
                    <a:pt x="24380" y="280797"/>
                    <a:pt x="24380" y="280797"/>
                  </a:cubicBezTo>
                  <a:cubicBezTo>
                    <a:pt x="24380" y="280797"/>
                    <a:pt x="-2481" y="278035"/>
                    <a:pt x="186" y="272510"/>
                  </a:cubicBezTo>
                  <a:cubicBezTo>
                    <a:pt x="2853" y="266986"/>
                    <a:pt x="186" y="256032"/>
                    <a:pt x="186" y="256032"/>
                  </a:cubicBezTo>
                  <a:lnTo>
                    <a:pt x="186" y="239458"/>
                  </a:lnTo>
                  <a:cubicBezTo>
                    <a:pt x="186" y="235363"/>
                    <a:pt x="44192" y="216503"/>
                    <a:pt x="44192" y="216503"/>
                  </a:cubicBezTo>
                  <a:cubicBezTo>
                    <a:pt x="44192" y="216503"/>
                    <a:pt x="60289" y="201930"/>
                    <a:pt x="57050" y="204406"/>
                  </a:cubicBezTo>
                  <a:cubicBezTo>
                    <a:pt x="52955" y="207550"/>
                    <a:pt x="73624" y="196215"/>
                    <a:pt x="76291" y="192119"/>
                  </a:cubicBezTo>
                  <a:cubicBezTo>
                    <a:pt x="78958" y="188023"/>
                    <a:pt x="105342" y="181927"/>
                    <a:pt x="105342" y="181927"/>
                  </a:cubicBezTo>
                  <a:lnTo>
                    <a:pt x="129059" y="173450"/>
                  </a:lnTo>
                  <a:lnTo>
                    <a:pt x="133536" y="156019"/>
                  </a:lnTo>
                  <a:lnTo>
                    <a:pt x="133536" y="133064"/>
                  </a:lnTo>
                  <a:cubicBezTo>
                    <a:pt x="133536" y="133064"/>
                    <a:pt x="129059" y="114205"/>
                    <a:pt x="129059" y="99060"/>
                  </a:cubicBezTo>
                  <a:cubicBezTo>
                    <a:pt x="129059" y="83915"/>
                    <a:pt x="125059" y="67437"/>
                    <a:pt x="129059" y="66008"/>
                  </a:cubicBezTo>
                  <a:cubicBezTo>
                    <a:pt x="133060" y="64579"/>
                    <a:pt x="143252" y="53149"/>
                    <a:pt x="145157" y="41243"/>
                  </a:cubicBezTo>
                  <a:cubicBezTo>
                    <a:pt x="146109" y="35147"/>
                    <a:pt x="145157" y="0"/>
                    <a:pt x="145157" y="0"/>
                  </a:cubicBezTo>
                  <a:cubicBezTo>
                    <a:pt x="145157" y="0"/>
                    <a:pt x="170493" y="35719"/>
                    <a:pt x="173732" y="38100"/>
                  </a:cubicBezTo>
                  <a:cubicBezTo>
                    <a:pt x="182018" y="44291"/>
                    <a:pt x="185448" y="49530"/>
                    <a:pt x="185448" y="49530"/>
                  </a:cubicBezTo>
                  <a:cubicBezTo>
                    <a:pt x="185448" y="49530"/>
                    <a:pt x="198116" y="45529"/>
                    <a:pt x="207165" y="35528"/>
                  </a:cubicBezTo>
                  <a:cubicBezTo>
                    <a:pt x="217356" y="24289"/>
                    <a:pt x="225738" y="16478"/>
                    <a:pt x="229739" y="16478"/>
                  </a:cubicBezTo>
                  <a:cubicBezTo>
                    <a:pt x="233739" y="16478"/>
                    <a:pt x="248503" y="13716"/>
                    <a:pt x="249836" y="16478"/>
                  </a:cubicBezTo>
                  <a:cubicBezTo>
                    <a:pt x="251170" y="19240"/>
                    <a:pt x="274030" y="32956"/>
                    <a:pt x="274030" y="32956"/>
                  </a:cubicBezTo>
                  <a:cubicBezTo>
                    <a:pt x="274030" y="32956"/>
                    <a:pt x="274030" y="64579"/>
                    <a:pt x="265934" y="74200"/>
                  </a:cubicBezTo>
                  <a:cubicBezTo>
                    <a:pt x="257838" y="83915"/>
                    <a:pt x="243169" y="109918"/>
                    <a:pt x="241740" y="115538"/>
                  </a:cubicBezTo>
                  <a:cubicBezTo>
                    <a:pt x="240407" y="121063"/>
                    <a:pt x="237740" y="150019"/>
                    <a:pt x="233644" y="148590"/>
                  </a:cubicBezTo>
                  <a:cubicBezTo>
                    <a:pt x="229739" y="147066"/>
                    <a:pt x="217642" y="173260"/>
                    <a:pt x="217642" y="173260"/>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8" name="フリーフォーム 17">
              <a:extLst>
                <a:ext uri="{FF2B5EF4-FFF2-40B4-BE49-F238E27FC236}">
                  <a16:creationId xmlns:a16="http://schemas.microsoft.com/office/drawing/2014/main" id="{6439ED52-FB81-4E60-B615-13D846907D5B}"/>
                </a:ext>
              </a:extLst>
            </p:cNvPr>
            <p:cNvSpPr/>
            <p:nvPr/>
          </p:nvSpPr>
          <p:spPr>
            <a:xfrm>
              <a:off x="4663081" y="5650024"/>
              <a:ext cx="324738" cy="184963"/>
            </a:xfrm>
            <a:custGeom>
              <a:avLst/>
              <a:gdLst>
                <a:gd name="connsiteX0" fmla="*/ 1110 w 295938"/>
                <a:gd name="connsiteY0" fmla="*/ 90915 h 168559"/>
                <a:gd name="connsiteX1" fmla="*/ 37496 w 295938"/>
                <a:gd name="connsiteY1" fmla="*/ 74437 h 168559"/>
                <a:gd name="connsiteX2" fmla="*/ 69690 w 295938"/>
                <a:gd name="connsiteY2" fmla="*/ 57959 h 168559"/>
                <a:gd name="connsiteX3" fmla="*/ 85788 w 295938"/>
                <a:gd name="connsiteY3" fmla="*/ 49672 h 168559"/>
                <a:gd name="connsiteX4" fmla="*/ 101885 w 295938"/>
                <a:gd name="connsiteY4" fmla="*/ 16620 h 168559"/>
                <a:gd name="connsiteX5" fmla="*/ 109981 w 295938"/>
                <a:gd name="connsiteY5" fmla="*/ 142 h 168559"/>
                <a:gd name="connsiteX6" fmla="*/ 154082 w 295938"/>
                <a:gd name="connsiteY6" fmla="*/ 11953 h 168559"/>
                <a:gd name="connsiteX7" fmla="*/ 180085 w 295938"/>
                <a:gd name="connsiteY7" fmla="*/ 27193 h 168559"/>
                <a:gd name="connsiteX8" fmla="*/ 216375 w 295938"/>
                <a:gd name="connsiteY8" fmla="*/ 23097 h 168559"/>
                <a:gd name="connsiteX9" fmla="*/ 235235 w 295938"/>
                <a:gd name="connsiteY9" fmla="*/ 18621 h 168559"/>
                <a:gd name="connsiteX10" fmla="*/ 247046 w 295938"/>
                <a:gd name="connsiteY10" fmla="*/ 24812 h 168559"/>
                <a:gd name="connsiteX11" fmla="*/ 247046 w 295938"/>
                <a:gd name="connsiteY11" fmla="*/ 57864 h 168559"/>
                <a:gd name="connsiteX12" fmla="*/ 257333 w 295938"/>
                <a:gd name="connsiteY12" fmla="*/ 63864 h 168559"/>
                <a:gd name="connsiteX13" fmla="*/ 277907 w 295938"/>
                <a:gd name="connsiteY13" fmla="*/ 80533 h 168559"/>
                <a:gd name="connsiteX14" fmla="*/ 279240 w 295938"/>
                <a:gd name="connsiteY14" fmla="*/ 99107 h 168559"/>
                <a:gd name="connsiteX15" fmla="*/ 293433 w 295938"/>
                <a:gd name="connsiteY15" fmla="*/ 133206 h 168559"/>
                <a:gd name="connsiteX16" fmla="*/ 295338 w 295938"/>
                <a:gd name="connsiteY16" fmla="*/ 156924 h 168559"/>
                <a:gd name="connsiteX17" fmla="*/ 257142 w 295938"/>
                <a:gd name="connsiteY17" fmla="*/ 155686 h 168559"/>
                <a:gd name="connsiteX18" fmla="*/ 209994 w 295938"/>
                <a:gd name="connsiteY18" fmla="*/ 160543 h 168559"/>
                <a:gd name="connsiteX19" fmla="*/ 174465 w 295938"/>
                <a:gd name="connsiteY19" fmla="*/ 165211 h 168559"/>
                <a:gd name="connsiteX20" fmla="*/ 134175 w 295938"/>
                <a:gd name="connsiteY20" fmla="*/ 140445 h 168559"/>
                <a:gd name="connsiteX21" fmla="*/ 93884 w 295938"/>
                <a:gd name="connsiteY21" fmla="*/ 123967 h 168559"/>
                <a:gd name="connsiteX22" fmla="*/ 69690 w 295938"/>
                <a:gd name="connsiteY22" fmla="*/ 132254 h 168559"/>
                <a:gd name="connsiteX23" fmla="*/ 58832 w 295938"/>
                <a:gd name="connsiteY23" fmla="*/ 139112 h 168559"/>
                <a:gd name="connsiteX24" fmla="*/ 21303 w 295938"/>
                <a:gd name="connsiteY24" fmla="*/ 132254 h 168559"/>
                <a:gd name="connsiteX25" fmla="*/ 5206 w 295938"/>
                <a:gd name="connsiteY25" fmla="*/ 115776 h 168559"/>
                <a:gd name="connsiteX26" fmla="*/ 1110 w 295938"/>
                <a:gd name="connsiteY26" fmla="*/ 90915 h 16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938" h="168559">
                  <a:moveTo>
                    <a:pt x="1110" y="90915"/>
                  </a:moveTo>
                  <a:cubicBezTo>
                    <a:pt x="5111" y="90915"/>
                    <a:pt x="29399" y="78533"/>
                    <a:pt x="37496" y="74437"/>
                  </a:cubicBezTo>
                  <a:cubicBezTo>
                    <a:pt x="45592" y="70342"/>
                    <a:pt x="67023" y="56530"/>
                    <a:pt x="69690" y="57959"/>
                  </a:cubicBezTo>
                  <a:cubicBezTo>
                    <a:pt x="72357" y="59388"/>
                    <a:pt x="79120" y="63484"/>
                    <a:pt x="85788" y="49672"/>
                  </a:cubicBezTo>
                  <a:lnTo>
                    <a:pt x="101885" y="16620"/>
                  </a:lnTo>
                  <a:cubicBezTo>
                    <a:pt x="105885" y="8334"/>
                    <a:pt x="104552" y="-1287"/>
                    <a:pt x="109981" y="142"/>
                  </a:cubicBezTo>
                  <a:cubicBezTo>
                    <a:pt x="115410" y="1571"/>
                    <a:pt x="149986" y="7857"/>
                    <a:pt x="154082" y="11953"/>
                  </a:cubicBezTo>
                  <a:cubicBezTo>
                    <a:pt x="158082" y="16049"/>
                    <a:pt x="174370" y="26717"/>
                    <a:pt x="180085" y="27193"/>
                  </a:cubicBezTo>
                  <a:cubicBezTo>
                    <a:pt x="194658" y="28527"/>
                    <a:pt x="203707" y="25288"/>
                    <a:pt x="216375" y="23097"/>
                  </a:cubicBezTo>
                  <a:cubicBezTo>
                    <a:pt x="219328" y="22621"/>
                    <a:pt x="232568" y="17192"/>
                    <a:pt x="235235" y="18621"/>
                  </a:cubicBezTo>
                  <a:cubicBezTo>
                    <a:pt x="237902" y="20049"/>
                    <a:pt x="247046" y="24812"/>
                    <a:pt x="247046" y="24812"/>
                  </a:cubicBezTo>
                  <a:lnTo>
                    <a:pt x="247046" y="57864"/>
                  </a:lnTo>
                  <a:cubicBezTo>
                    <a:pt x="247046" y="57864"/>
                    <a:pt x="245331" y="63864"/>
                    <a:pt x="257333" y="63864"/>
                  </a:cubicBezTo>
                  <a:cubicBezTo>
                    <a:pt x="273430" y="63864"/>
                    <a:pt x="281145" y="77580"/>
                    <a:pt x="277907" y="80533"/>
                  </a:cubicBezTo>
                  <a:cubicBezTo>
                    <a:pt x="274573" y="83581"/>
                    <a:pt x="273811" y="89487"/>
                    <a:pt x="279240" y="99107"/>
                  </a:cubicBezTo>
                  <a:cubicBezTo>
                    <a:pt x="284670" y="108822"/>
                    <a:pt x="296100" y="129015"/>
                    <a:pt x="293433" y="133206"/>
                  </a:cubicBezTo>
                  <a:cubicBezTo>
                    <a:pt x="290766" y="137302"/>
                    <a:pt x="298005" y="154257"/>
                    <a:pt x="295338" y="156924"/>
                  </a:cubicBezTo>
                  <a:cubicBezTo>
                    <a:pt x="292671" y="159686"/>
                    <a:pt x="263429" y="153019"/>
                    <a:pt x="257142" y="155686"/>
                  </a:cubicBezTo>
                  <a:cubicBezTo>
                    <a:pt x="238188" y="163782"/>
                    <a:pt x="223424" y="149589"/>
                    <a:pt x="209994" y="160543"/>
                  </a:cubicBezTo>
                  <a:cubicBezTo>
                    <a:pt x="196563" y="171497"/>
                    <a:pt x="183895" y="169306"/>
                    <a:pt x="174465" y="165211"/>
                  </a:cubicBezTo>
                  <a:cubicBezTo>
                    <a:pt x="165036" y="161115"/>
                    <a:pt x="144938" y="144541"/>
                    <a:pt x="134175" y="140445"/>
                  </a:cubicBezTo>
                  <a:cubicBezTo>
                    <a:pt x="123507" y="136350"/>
                    <a:pt x="96837" y="123967"/>
                    <a:pt x="93884" y="123967"/>
                  </a:cubicBezTo>
                  <a:cubicBezTo>
                    <a:pt x="78263" y="123777"/>
                    <a:pt x="67023" y="137778"/>
                    <a:pt x="69690" y="132254"/>
                  </a:cubicBezTo>
                  <a:lnTo>
                    <a:pt x="58832" y="139112"/>
                  </a:lnTo>
                  <a:cubicBezTo>
                    <a:pt x="63690" y="138731"/>
                    <a:pt x="33400" y="141588"/>
                    <a:pt x="21303" y="132254"/>
                  </a:cubicBezTo>
                  <a:cubicBezTo>
                    <a:pt x="13112" y="125968"/>
                    <a:pt x="5206" y="115776"/>
                    <a:pt x="5206" y="115776"/>
                  </a:cubicBezTo>
                  <a:cubicBezTo>
                    <a:pt x="5206" y="115776"/>
                    <a:pt x="-2890" y="90915"/>
                    <a:pt x="1110" y="90915"/>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19" name="フリーフォーム 18">
              <a:extLst>
                <a:ext uri="{FF2B5EF4-FFF2-40B4-BE49-F238E27FC236}">
                  <a16:creationId xmlns:a16="http://schemas.microsoft.com/office/drawing/2014/main" id="{A24C31B6-CB04-9420-6EF8-AF07C529875B}"/>
                </a:ext>
              </a:extLst>
            </p:cNvPr>
            <p:cNvSpPr/>
            <p:nvPr/>
          </p:nvSpPr>
          <p:spPr>
            <a:xfrm>
              <a:off x="4951486" y="5733377"/>
              <a:ext cx="300840" cy="396860"/>
            </a:xfrm>
            <a:custGeom>
              <a:avLst/>
              <a:gdLst>
                <a:gd name="connsiteX0" fmla="*/ 217772 w 274159"/>
                <a:gd name="connsiteY0" fmla="*/ 114014 h 361664"/>
                <a:gd name="connsiteX1" fmla="*/ 177481 w 274159"/>
                <a:gd name="connsiteY1" fmla="*/ 155353 h 361664"/>
                <a:gd name="connsiteX2" fmla="*/ 161384 w 274159"/>
                <a:gd name="connsiteY2" fmla="*/ 180118 h 361664"/>
                <a:gd name="connsiteX3" fmla="*/ 161384 w 274159"/>
                <a:gd name="connsiteY3" fmla="*/ 204883 h 361664"/>
                <a:gd name="connsiteX4" fmla="*/ 161384 w 274159"/>
                <a:gd name="connsiteY4" fmla="*/ 262699 h 361664"/>
                <a:gd name="connsiteX5" fmla="*/ 145287 w 274159"/>
                <a:gd name="connsiteY5" fmla="*/ 279178 h 361664"/>
                <a:gd name="connsiteX6" fmla="*/ 88899 w 274159"/>
                <a:gd name="connsiteY6" fmla="*/ 295656 h 361664"/>
                <a:gd name="connsiteX7" fmla="*/ 64705 w 274159"/>
                <a:gd name="connsiteY7" fmla="*/ 320421 h 361664"/>
                <a:gd name="connsiteX8" fmla="*/ 48608 w 274159"/>
                <a:gd name="connsiteY8" fmla="*/ 345186 h 361664"/>
                <a:gd name="connsiteX9" fmla="*/ 32511 w 274159"/>
                <a:gd name="connsiteY9" fmla="*/ 361664 h 361664"/>
                <a:gd name="connsiteX10" fmla="*/ 8317 w 274159"/>
                <a:gd name="connsiteY10" fmla="*/ 345186 h 361664"/>
                <a:gd name="connsiteX11" fmla="*/ 221 w 274159"/>
                <a:gd name="connsiteY11" fmla="*/ 328708 h 361664"/>
                <a:gd name="connsiteX12" fmla="*/ 16318 w 274159"/>
                <a:gd name="connsiteY12" fmla="*/ 320421 h 361664"/>
                <a:gd name="connsiteX13" fmla="*/ 24319 w 274159"/>
                <a:gd name="connsiteY13" fmla="*/ 279082 h 361664"/>
                <a:gd name="connsiteX14" fmla="*/ 24319 w 274159"/>
                <a:gd name="connsiteY14" fmla="*/ 254317 h 361664"/>
                <a:gd name="connsiteX15" fmla="*/ 24319 w 274159"/>
                <a:gd name="connsiteY15" fmla="*/ 237839 h 361664"/>
                <a:gd name="connsiteX16" fmla="*/ 8222 w 274159"/>
                <a:gd name="connsiteY16" fmla="*/ 229552 h 361664"/>
                <a:gd name="connsiteX17" fmla="*/ 24319 w 274159"/>
                <a:gd name="connsiteY17" fmla="*/ 212979 h 361664"/>
                <a:gd name="connsiteX18" fmla="*/ 40416 w 274159"/>
                <a:gd name="connsiteY18" fmla="*/ 188214 h 361664"/>
                <a:gd name="connsiteX19" fmla="*/ 64610 w 274159"/>
                <a:gd name="connsiteY19" fmla="*/ 171736 h 361664"/>
                <a:gd name="connsiteX20" fmla="*/ 88804 w 274159"/>
                <a:gd name="connsiteY20" fmla="*/ 146971 h 361664"/>
                <a:gd name="connsiteX21" fmla="*/ 64610 w 274159"/>
                <a:gd name="connsiteY21" fmla="*/ 122206 h 361664"/>
                <a:gd name="connsiteX22" fmla="*/ 48513 w 274159"/>
                <a:gd name="connsiteY22" fmla="*/ 122206 h 361664"/>
                <a:gd name="connsiteX23" fmla="*/ 40512 w 274159"/>
                <a:gd name="connsiteY23" fmla="*/ 138684 h 361664"/>
                <a:gd name="connsiteX24" fmla="*/ 32415 w 274159"/>
                <a:gd name="connsiteY24" fmla="*/ 97346 h 361664"/>
                <a:gd name="connsiteX25" fmla="*/ 33178 w 274159"/>
                <a:gd name="connsiteY25" fmla="*/ 78486 h 361664"/>
                <a:gd name="connsiteX26" fmla="*/ 28796 w 274159"/>
                <a:gd name="connsiteY26" fmla="*/ 43053 h 361664"/>
                <a:gd name="connsiteX27" fmla="*/ 30320 w 274159"/>
                <a:gd name="connsiteY27" fmla="*/ 49530 h 361664"/>
                <a:gd name="connsiteX28" fmla="*/ 19080 w 274159"/>
                <a:gd name="connsiteY28" fmla="*/ 27622 h 361664"/>
                <a:gd name="connsiteX29" fmla="*/ 11746 w 274159"/>
                <a:gd name="connsiteY29" fmla="*/ 7429 h 361664"/>
                <a:gd name="connsiteX30" fmla="*/ 19747 w 274159"/>
                <a:gd name="connsiteY30" fmla="*/ 0 h 361664"/>
                <a:gd name="connsiteX31" fmla="*/ 48608 w 274159"/>
                <a:gd name="connsiteY31" fmla="*/ 39433 h 361664"/>
                <a:gd name="connsiteX32" fmla="*/ 95757 w 274159"/>
                <a:gd name="connsiteY32" fmla="*/ 53245 h 361664"/>
                <a:gd name="connsiteX33" fmla="*/ 121665 w 274159"/>
                <a:gd name="connsiteY33" fmla="*/ 58293 h 361664"/>
                <a:gd name="connsiteX34" fmla="*/ 153383 w 274159"/>
                <a:gd name="connsiteY34" fmla="*/ 55912 h 361664"/>
                <a:gd name="connsiteX35" fmla="*/ 185578 w 274159"/>
                <a:gd name="connsiteY35" fmla="*/ 31147 h 361664"/>
                <a:gd name="connsiteX36" fmla="*/ 201675 w 274159"/>
                <a:gd name="connsiteY36" fmla="*/ 39433 h 361664"/>
                <a:gd name="connsiteX37" fmla="*/ 241965 w 274159"/>
                <a:gd name="connsiteY37" fmla="*/ 72485 h 361664"/>
                <a:gd name="connsiteX38" fmla="*/ 274160 w 274159"/>
                <a:gd name="connsiteY38" fmla="*/ 97250 h 361664"/>
                <a:gd name="connsiteX39" fmla="*/ 274160 w 274159"/>
                <a:gd name="connsiteY39" fmla="*/ 105537 h 361664"/>
                <a:gd name="connsiteX40" fmla="*/ 266064 w 274159"/>
                <a:gd name="connsiteY40" fmla="*/ 105537 h 361664"/>
                <a:gd name="connsiteX41" fmla="*/ 233869 w 274159"/>
                <a:gd name="connsiteY41" fmla="*/ 113824 h 361664"/>
                <a:gd name="connsiteX42" fmla="*/ 217772 w 274159"/>
                <a:gd name="connsiteY42" fmla="*/ 114014 h 3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159" h="361664">
                  <a:moveTo>
                    <a:pt x="217772" y="114014"/>
                  </a:moveTo>
                  <a:cubicBezTo>
                    <a:pt x="217772" y="114014"/>
                    <a:pt x="186911" y="148495"/>
                    <a:pt x="177481" y="155353"/>
                  </a:cubicBezTo>
                  <a:cubicBezTo>
                    <a:pt x="168052" y="162211"/>
                    <a:pt x="162717" y="177355"/>
                    <a:pt x="161384" y="180118"/>
                  </a:cubicBezTo>
                  <a:cubicBezTo>
                    <a:pt x="160050" y="182880"/>
                    <a:pt x="157383" y="198025"/>
                    <a:pt x="161384" y="204883"/>
                  </a:cubicBezTo>
                  <a:cubicBezTo>
                    <a:pt x="165384" y="211741"/>
                    <a:pt x="164051" y="264128"/>
                    <a:pt x="161384" y="262699"/>
                  </a:cubicBezTo>
                  <a:cubicBezTo>
                    <a:pt x="158717" y="261271"/>
                    <a:pt x="160050" y="270986"/>
                    <a:pt x="145287" y="279178"/>
                  </a:cubicBezTo>
                  <a:cubicBezTo>
                    <a:pt x="130523" y="287464"/>
                    <a:pt x="90232" y="295656"/>
                    <a:pt x="88899" y="295656"/>
                  </a:cubicBezTo>
                  <a:cubicBezTo>
                    <a:pt x="87565" y="295656"/>
                    <a:pt x="74135" y="306610"/>
                    <a:pt x="64705" y="320421"/>
                  </a:cubicBezTo>
                  <a:cubicBezTo>
                    <a:pt x="55275" y="334232"/>
                    <a:pt x="48608" y="345186"/>
                    <a:pt x="48608" y="345186"/>
                  </a:cubicBezTo>
                  <a:lnTo>
                    <a:pt x="32511" y="361664"/>
                  </a:lnTo>
                  <a:lnTo>
                    <a:pt x="8317" y="345186"/>
                  </a:lnTo>
                  <a:cubicBezTo>
                    <a:pt x="8317" y="345186"/>
                    <a:pt x="-1589" y="330613"/>
                    <a:pt x="221" y="328708"/>
                  </a:cubicBezTo>
                  <a:cubicBezTo>
                    <a:pt x="3555" y="325279"/>
                    <a:pt x="10889" y="324612"/>
                    <a:pt x="16318" y="320421"/>
                  </a:cubicBezTo>
                  <a:cubicBezTo>
                    <a:pt x="21747" y="316325"/>
                    <a:pt x="28415" y="298323"/>
                    <a:pt x="24319" y="279082"/>
                  </a:cubicBezTo>
                  <a:cubicBezTo>
                    <a:pt x="20319" y="259842"/>
                    <a:pt x="18890" y="263938"/>
                    <a:pt x="24319" y="254317"/>
                  </a:cubicBezTo>
                  <a:cubicBezTo>
                    <a:pt x="29748" y="244697"/>
                    <a:pt x="24319" y="237839"/>
                    <a:pt x="24319" y="237839"/>
                  </a:cubicBezTo>
                  <a:cubicBezTo>
                    <a:pt x="24319" y="237839"/>
                    <a:pt x="5555" y="230981"/>
                    <a:pt x="8222" y="229552"/>
                  </a:cubicBezTo>
                  <a:cubicBezTo>
                    <a:pt x="10889" y="228124"/>
                    <a:pt x="17652" y="218599"/>
                    <a:pt x="24319" y="212979"/>
                  </a:cubicBezTo>
                  <a:cubicBezTo>
                    <a:pt x="30987" y="207454"/>
                    <a:pt x="36416" y="190976"/>
                    <a:pt x="40416" y="188214"/>
                  </a:cubicBezTo>
                  <a:cubicBezTo>
                    <a:pt x="44417" y="185452"/>
                    <a:pt x="55180" y="179927"/>
                    <a:pt x="64610" y="171736"/>
                  </a:cubicBezTo>
                  <a:cubicBezTo>
                    <a:pt x="74040" y="163449"/>
                    <a:pt x="91471" y="157924"/>
                    <a:pt x="88804" y="146971"/>
                  </a:cubicBezTo>
                  <a:cubicBezTo>
                    <a:pt x="86137" y="136017"/>
                    <a:pt x="64610" y="122206"/>
                    <a:pt x="64610" y="122206"/>
                  </a:cubicBezTo>
                  <a:lnTo>
                    <a:pt x="48513" y="122206"/>
                  </a:lnTo>
                  <a:lnTo>
                    <a:pt x="40512" y="138684"/>
                  </a:lnTo>
                  <a:lnTo>
                    <a:pt x="32415" y="97346"/>
                  </a:lnTo>
                  <a:cubicBezTo>
                    <a:pt x="31082" y="90488"/>
                    <a:pt x="35845" y="77152"/>
                    <a:pt x="33178" y="78486"/>
                  </a:cubicBezTo>
                  <a:cubicBezTo>
                    <a:pt x="30511" y="79915"/>
                    <a:pt x="28796" y="43053"/>
                    <a:pt x="28796" y="43053"/>
                  </a:cubicBezTo>
                  <a:lnTo>
                    <a:pt x="30320" y="49530"/>
                  </a:lnTo>
                  <a:cubicBezTo>
                    <a:pt x="30320" y="49530"/>
                    <a:pt x="29844" y="38576"/>
                    <a:pt x="19080" y="27622"/>
                  </a:cubicBezTo>
                  <a:lnTo>
                    <a:pt x="11746" y="7429"/>
                  </a:lnTo>
                  <a:lnTo>
                    <a:pt x="19747" y="0"/>
                  </a:lnTo>
                  <a:lnTo>
                    <a:pt x="48608" y="39433"/>
                  </a:lnTo>
                  <a:cubicBezTo>
                    <a:pt x="48608" y="39433"/>
                    <a:pt x="85946" y="51625"/>
                    <a:pt x="95757" y="53245"/>
                  </a:cubicBezTo>
                  <a:cubicBezTo>
                    <a:pt x="100519" y="54007"/>
                    <a:pt x="108234" y="61055"/>
                    <a:pt x="121665" y="58293"/>
                  </a:cubicBezTo>
                  <a:cubicBezTo>
                    <a:pt x="135095" y="55531"/>
                    <a:pt x="143953" y="64198"/>
                    <a:pt x="153383" y="55912"/>
                  </a:cubicBezTo>
                  <a:cubicBezTo>
                    <a:pt x="162813" y="47625"/>
                    <a:pt x="185578" y="31147"/>
                    <a:pt x="185578" y="31147"/>
                  </a:cubicBezTo>
                  <a:lnTo>
                    <a:pt x="201675" y="39433"/>
                  </a:lnTo>
                  <a:cubicBezTo>
                    <a:pt x="199008" y="38005"/>
                    <a:pt x="240537" y="73914"/>
                    <a:pt x="241965" y="72485"/>
                  </a:cubicBezTo>
                  <a:cubicBezTo>
                    <a:pt x="243299" y="71056"/>
                    <a:pt x="274160" y="97250"/>
                    <a:pt x="274160" y="97250"/>
                  </a:cubicBezTo>
                  <a:lnTo>
                    <a:pt x="274160" y="105537"/>
                  </a:lnTo>
                  <a:lnTo>
                    <a:pt x="266064" y="105537"/>
                  </a:lnTo>
                  <a:cubicBezTo>
                    <a:pt x="257967" y="105537"/>
                    <a:pt x="235203" y="117919"/>
                    <a:pt x="233869" y="113824"/>
                  </a:cubicBezTo>
                  <a:cubicBezTo>
                    <a:pt x="232536" y="109918"/>
                    <a:pt x="217772" y="114014"/>
                    <a:pt x="217772" y="114014"/>
                  </a:cubicBez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0" name="フリーフォーム 19">
              <a:extLst>
                <a:ext uri="{FF2B5EF4-FFF2-40B4-BE49-F238E27FC236}">
                  <a16:creationId xmlns:a16="http://schemas.microsoft.com/office/drawing/2014/main" id="{007740C3-4533-C1D1-86D7-59403EDE3EE6}"/>
                </a:ext>
              </a:extLst>
            </p:cNvPr>
            <p:cNvSpPr/>
            <p:nvPr/>
          </p:nvSpPr>
          <p:spPr>
            <a:xfrm>
              <a:off x="4730774" y="5785871"/>
              <a:ext cx="260302" cy="134425"/>
            </a:xfrm>
            <a:custGeom>
              <a:avLst/>
              <a:gdLst>
                <a:gd name="connsiteX0" fmla="*/ 2667 w 237216"/>
                <a:gd name="connsiteY0" fmla="*/ 11788 h 122503"/>
                <a:gd name="connsiteX1" fmla="*/ 32195 w 237216"/>
                <a:gd name="connsiteY1" fmla="*/ 168 h 122503"/>
                <a:gd name="connsiteX2" fmla="*/ 72485 w 237216"/>
                <a:gd name="connsiteY2" fmla="*/ 16646 h 122503"/>
                <a:gd name="connsiteX3" fmla="*/ 99346 w 237216"/>
                <a:gd name="connsiteY3" fmla="*/ 33315 h 122503"/>
                <a:gd name="connsiteX4" fmla="*/ 119824 w 237216"/>
                <a:gd name="connsiteY4" fmla="*/ 44840 h 122503"/>
                <a:gd name="connsiteX5" fmla="*/ 136970 w 237216"/>
                <a:gd name="connsiteY5" fmla="*/ 41411 h 122503"/>
                <a:gd name="connsiteX6" fmla="*/ 153067 w 237216"/>
                <a:gd name="connsiteY6" fmla="*/ 33124 h 122503"/>
                <a:gd name="connsiteX7" fmla="*/ 193357 w 237216"/>
                <a:gd name="connsiteY7" fmla="*/ 33124 h 122503"/>
                <a:gd name="connsiteX8" fmla="*/ 217551 w 237216"/>
                <a:gd name="connsiteY8" fmla="*/ 33124 h 122503"/>
                <a:gd name="connsiteX9" fmla="*/ 233648 w 237216"/>
                <a:gd name="connsiteY9" fmla="*/ 33124 h 122503"/>
                <a:gd name="connsiteX10" fmla="*/ 236791 w 237216"/>
                <a:gd name="connsiteY10" fmla="*/ 65605 h 122503"/>
                <a:gd name="connsiteX11" fmla="*/ 217551 w 237216"/>
                <a:gd name="connsiteY11" fmla="*/ 82654 h 122503"/>
                <a:gd name="connsiteX12" fmla="*/ 209455 w 237216"/>
                <a:gd name="connsiteY12" fmla="*/ 90941 h 122503"/>
                <a:gd name="connsiteX13" fmla="*/ 201358 w 237216"/>
                <a:gd name="connsiteY13" fmla="*/ 122278 h 122503"/>
                <a:gd name="connsiteX14" fmla="*/ 182880 w 237216"/>
                <a:gd name="connsiteY14" fmla="*/ 103228 h 122503"/>
                <a:gd name="connsiteX15" fmla="*/ 161068 w 237216"/>
                <a:gd name="connsiteY15" fmla="*/ 90941 h 122503"/>
                <a:gd name="connsiteX16" fmla="*/ 128873 w 237216"/>
                <a:gd name="connsiteY16" fmla="*/ 90941 h 122503"/>
                <a:gd name="connsiteX17" fmla="*/ 125825 w 237216"/>
                <a:gd name="connsiteY17" fmla="*/ 103228 h 122503"/>
                <a:gd name="connsiteX18" fmla="*/ 112681 w 237216"/>
                <a:gd name="connsiteY18" fmla="*/ 107419 h 122503"/>
                <a:gd name="connsiteX19" fmla="*/ 80486 w 237216"/>
                <a:gd name="connsiteY19" fmla="*/ 99133 h 122503"/>
                <a:gd name="connsiteX20" fmla="*/ 48292 w 237216"/>
                <a:gd name="connsiteY20" fmla="*/ 74368 h 122503"/>
                <a:gd name="connsiteX21" fmla="*/ 32195 w 237216"/>
                <a:gd name="connsiteY21" fmla="*/ 66081 h 122503"/>
                <a:gd name="connsiteX22" fmla="*/ 16573 w 237216"/>
                <a:gd name="connsiteY22" fmla="*/ 52936 h 122503"/>
                <a:gd name="connsiteX23" fmla="*/ 0 w 237216"/>
                <a:gd name="connsiteY23" fmla="*/ 33029 h 122503"/>
                <a:gd name="connsiteX24" fmla="*/ 2667 w 237216"/>
                <a:gd name="connsiteY24" fmla="*/ 11788 h 12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216" h="122503">
                  <a:moveTo>
                    <a:pt x="2667" y="11788"/>
                  </a:moveTo>
                  <a:cubicBezTo>
                    <a:pt x="2667" y="11788"/>
                    <a:pt x="23527" y="-1642"/>
                    <a:pt x="32195" y="168"/>
                  </a:cubicBezTo>
                  <a:cubicBezTo>
                    <a:pt x="40862" y="1978"/>
                    <a:pt x="67151" y="13217"/>
                    <a:pt x="72485" y="16646"/>
                  </a:cubicBezTo>
                  <a:cubicBezTo>
                    <a:pt x="77819" y="20075"/>
                    <a:pt x="96583" y="31505"/>
                    <a:pt x="99346" y="33315"/>
                  </a:cubicBezTo>
                  <a:cubicBezTo>
                    <a:pt x="107823" y="38744"/>
                    <a:pt x="115062" y="42364"/>
                    <a:pt x="119824" y="44840"/>
                  </a:cubicBezTo>
                  <a:cubicBezTo>
                    <a:pt x="125921" y="47983"/>
                    <a:pt x="132493" y="43126"/>
                    <a:pt x="136970" y="41411"/>
                  </a:cubicBezTo>
                  <a:cubicBezTo>
                    <a:pt x="141351" y="39792"/>
                    <a:pt x="150019" y="37125"/>
                    <a:pt x="153067" y="33124"/>
                  </a:cubicBezTo>
                  <a:cubicBezTo>
                    <a:pt x="156115" y="29124"/>
                    <a:pt x="183261" y="40173"/>
                    <a:pt x="193357" y="33124"/>
                  </a:cubicBezTo>
                  <a:cubicBezTo>
                    <a:pt x="203454" y="26076"/>
                    <a:pt x="217551" y="33124"/>
                    <a:pt x="217551" y="33124"/>
                  </a:cubicBezTo>
                  <a:lnTo>
                    <a:pt x="233648" y="33124"/>
                  </a:lnTo>
                  <a:cubicBezTo>
                    <a:pt x="233648" y="33124"/>
                    <a:pt x="232981" y="57127"/>
                    <a:pt x="236791" y="65605"/>
                  </a:cubicBezTo>
                  <a:cubicBezTo>
                    <a:pt x="240602" y="73987"/>
                    <a:pt x="217551" y="82654"/>
                    <a:pt x="217551" y="82654"/>
                  </a:cubicBezTo>
                  <a:cubicBezTo>
                    <a:pt x="217551" y="82654"/>
                    <a:pt x="212503" y="89131"/>
                    <a:pt x="209455" y="90941"/>
                  </a:cubicBezTo>
                  <a:cubicBezTo>
                    <a:pt x="206407" y="92751"/>
                    <a:pt x="208216" y="125517"/>
                    <a:pt x="201358" y="122278"/>
                  </a:cubicBezTo>
                  <a:cubicBezTo>
                    <a:pt x="194500" y="119040"/>
                    <a:pt x="195739" y="109705"/>
                    <a:pt x="182880" y="103228"/>
                  </a:cubicBezTo>
                  <a:cubicBezTo>
                    <a:pt x="170021" y="96751"/>
                    <a:pt x="161068" y="90941"/>
                    <a:pt x="161068" y="90941"/>
                  </a:cubicBezTo>
                  <a:cubicBezTo>
                    <a:pt x="161068" y="90941"/>
                    <a:pt x="128206" y="93703"/>
                    <a:pt x="128873" y="90941"/>
                  </a:cubicBezTo>
                  <a:cubicBezTo>
                    <a:pt x="129540" y="88179"/>
                    <a:pt x="129635" y="99799"/>
                    <a:pt x="125825" y="103228"/>
                  </a:cubicBezTo>
                  <a:cubicBezTo>
                    <a:pt x="122015" y="106657"/>
                    <a:pt x="125444" y="112944"/>
                    <a:pt x="112681" y="107419"/>
                  </a:cubicBezTo>
                  <a:cubicBezTo>
                    <a:pt x="99727" y="101800"/>
                    <a:pt x="100965" y="105610"/>
                    <a:pt x="80486" y="99133"/>
                  </a:cubicBezTo>
                  <a:cubicBezTo>
                    <a:pt x="60007" y="92656"/>
                    <a:pt x="49816" y="81797"/>
                    <a:pt x="48292" y="74368"/>
                  </a:cubicBezTo>
                  <a:cubicBezTo>
                    <a:pt x="46768" y="66938"/>
                    <a:pt x="42767" y="75892"/>
                    <a:pt x="32195" y="66081"/>
                  </a:cubicBezTo>
                  <a:cubicBezTo>
                    <a:pt x="21622" y="56365"/>
                    <a:pt x="20574" y="61890"/>
                    <a:pt x="16573" y="52936"/>
                  </a:cubicBezTo>
                  <a:cubicBezTo>
                    <a:pt x="13145" y="45316"/>
                    <a:pt x="0" y="33029"/>
                    <a:pt x="0" y="33029"/>
                  </a:cubicBezTo>
                  <a:lnTo>
                    <a:pt x="2667" y="11788"/>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sp>
          <p:nvSpPr>
            <p:cNvPr id="21" name="フリーフォーム 20">
              <a:extLst>
                <a:ext uri="{FF2B5EF4-FFF2-40B4-BE49-F238E27FC236}">
                  <a16:creationId xmlns:a16="http://schemas.microsoft.com/office/drawing/2014/main" id="{68F34E02-D7A7-8CD4-0AF5-C9C683ECE867}"/>
                </a:ext>
              </a:extLst>
            </p:cNvPr>
            <p:cNvSpPr/>
            <p:nvPr/>
          </p:nvSpPr>
          <p:spPr>
            <a:xfrm>
              <a:off x="4723980" y="5864132"/>
              <a:ext cx="227747" cy="184798"/>
            </a:xfrm>
            <a:custGeom>
              <a:avLst/>
              <a:gdLst>
                <a:gd name="connsiteX0" fmla="*/ 46482 w 207549"/>
                <a:gd name="connsiteY0" fmla="*/ 44387 h 168409"/>
                <a:gd name="connsiteX1" fmla="*/ 54578 w 207549"/>
                <a:gd name="connsiteY1" fmla="*/ 19621 h 168409"/>
                <a:gd name="connsiteX2" fmla="*/ 52768 w 207549"/>
                <a:gd name="connsiteY2" fmla="*/ 0 h 168409"/>
                <a:gd name="connsiteX3" fmla="*/ 89821 w 207549"/>
                <a:gd name="connsiteY3" fmla="*/ 29242 h 168409"/>
                <a:gd name="connsiteX4" fmla="*/ 111442 w 207549"/>
                <a:gd name="connsiteY4" fmla="*/ 31909 h 168409"/>
                <a:gd name="connsiteX5" fmla="*/ 127921 w 207549"/>
                <a:gd name="connsiteY5" fmla="*/ 39815 h 168409"/>
                <a:gd name="connsiteX6" fmla="*/ 135064 w 207549"/>
                <a:gd name="connsiteY6" fmla="*/ 19621 h 168409"/>
                <a:gd name="connsiteX7" fmla="*/ 162306 w 207549"/>
                <a:gd name="connsiteY7" fmla="*/ 21431 h 168409"/>
                <a:gd name="connsiteX8" fmla="*/ 183451 w 207549"/>
                <a:gd name="connsiteY8" fmla="*/ 27908 h 168409"/>
                <a:gd name="connsiteX9" fmla="*/ 199644 w 207549"/>
                <a:gd name="connsiteY9" fmla="*/ 41148 h 168409"/>
                <a:gd name="connsiteX10" fmla="*/ 207550 w 207549"/>
                <a:gd name="connsiteY10" fmla="*/ 52673 h 168409"/>
                <a:gd name="connsiteX11" fmla="*/ 183356 w 207549"/>
                <a:gd name="connsiteY11" fmla="*/ 60960 h 168409"/>
                <a:gd name="connsiteX12" fmla="*/ 175260 w 207549"/>
                <a:gd name="connsiteY12" fmla="*/ 85725 h 168409"/>
                <a:gd name="connsiteX13" fmla="*/ 183356 w 207549"/>
                <a:gd name="connsiteY13" fmla="*/ 118777 h 168409"/>
                <a:gd name="connsiteX14" fmla="*/ 199454 w 207549"/>
                <a:gd name="connsiteY14" fmla="*/ 135255 h 168409"/>
                <a:gd name="connsiteX15" fmla="*/ 191357 w 207549"/>
                <a:gd name="connsiteY15" fmla="*/ 143542 h 168409"/>
                <a:gd name="connsiteX16" fmla="*/ 183261 w 207549"/>
                <a:gd name="connsiteY16" fmla="*/ 168307 h 168409"/>
                <a:gd name="connsiteX17" fmla="*/ 167164 w 207549"/>
                <a:gd name="connsiteY17" fmla="*/ 151829 h 168409"/>
                <a:gd name="connsiteX18" fmla="*/ 159067 w 207549"/>
                <a:gd name="connsiteY18" fmla="*/ 127063 h 168409"/>
                <a:gd name="connsiteX19" fmla="*/ 142970 w 207549"/>
                <a:gd name="connsiteY19" fmla="*/ 110585 h 168409"/>
                <a:gd name="connsiteX20" fmla="*/ 126873 w 207549"/>
                <a:gd name="connsiteY20" fmla="*/ 110585 h 168409"/>
                <a:gd name="connsiteX21" fmla="*/ 94679 w 207549"/>
                <a:gd name="connsiteY21" fmla="*/ 118872 h 168409"/>
                <a:gd name="connsiteX22" fmla="*/ 62484 w 207549"/>
                <a:gd name="connsiteY22" fmla="*/ 135350 h 168409"/>
                <a:gd name="connsiteX23" fmla="*/ 54388 w 207549"/>
                <a:gd name="connsiteY23" fmla="*/ 160115 h 168409"/>
                <a:gd name="connsiteX24" fmla="*/ 38290 w 207549"/>
                <a:gd name="connsiteY24" fmla="*/ 168402 h 168409"/>
                <a:gd name="connsiteX25" fmla="*/ 22193 w 207549"/>
                <a:gd name="connsiteY25" fmla="*/ 151924 h 168409"/>
                <a:gd name="connsiteX26" fmla="*/ 21050 w 207549"/>
                <a:gd name="connsiteY26" fmla="*/ 112204 h 168409"/>
                <a:gd name="connsiteX27" fmla="*/ 22193 w 207549"/>
                <a:gd name="connsiteY27" fmla="*/ 94107 h 168409"/>
                <a:gd name="connsiteX28" fmla="*/ 12287 w 207549"/>
                <a:gd name="connsiteY28" fmla="*/ 80486 h 168409"/>
                <a:gd name="connsiteX29" fmla="*/ 0 w 207549"/>
                <a:gd name="connsiteY29" fmla="*/ 69342 h 168409"/>
                <a:gd name="connsiteX30" fmla="*/ 22288 w 207549"/>
                <a:gd name="connsiteY30" fmla="*/ 52864 h 168409"/>
                <a:gd name="connsiteX31" fmla="*/ 46482 w 207549"/>
                <a:gd name="connsiteY31" fmla="*/ 44387 h 1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7549" h="168409">
                  <a:moveTo>
                    <a:pt x="46482" y="44387"/>
                  </a:moveTo>
                  <a:lnTo>
                    <a:pt x="54578" y="19621"/>
                  </a:lnTo>
                  <a:lnTo>
                    <a:pt x="52768" y="0"/>
                  </a:lnTo>
                  <a:cubicBezTo>
                    <a:pt x="52768" y="0"/>
                    <a:pt x="57626" y="16859"/>
                    <a:pt x="89821" y="29242"/>
                  </a:cubicBezTo>
                  <a:cubicBezTo>
                    <a:pt x="92773" y="30385"/>
                    <a:pt x="111442" y="31909"/>
                    <a:pt x="111442" y="31909"/>
                  </a:cubicBezTo>
                  <a:lnTo>
                    <a:pt x="127921" y="39815"/>
                  </a:lnTo>
                  <a:lnTo>
                    <a:pt x="135064" y="19621"/>
                  </a:lnTo>
                  <a:cubicBezTo>
                    <a:pt x="135064" y="19621"/>
                    <a:pt x="159258" y="19621"/>
                    <a:pt x="162306" y="21431"/>
                  </a:cubicBezTo>
                  <a:cubicBezTo>
                    <a:pt x="165354" y="23241"/>
                    <a:pt x="173546" y="17621"/>
                    <a:pt x="183451" y="27908"/>
                  </a:cubicBezTo>
                  <a:lnTo>
                    <a:pt x="199644" y="41148"/>
                  </a:lnTo>
                  <a:lnTo>
                    <a:pt x="207550" y="52673"/>
                  </a:lnTo>
                  <a:cubicBezTo>
                    <a:pt x="207550" y="52673"/>
                    <a:pt x="186785" y="56483"/>
                    <a:pt x="183356" y="60960"/>
                  </a:cubicBezTo>
                  <a:cubicBezTo>
                    <a:pt x="180022" y="65437"/>
                    <a:pt x="169069" y="80296"/>
                    <a:pt x="175260" y="85725"/>
                  </a:cubicBezTo>
                  <a:cubicBezTo>
                    <a:pt x="181451" y="91154"/>
                    <a:pt x="180689" y="113062"/>
                    <a:pt x="183356" y="118777"/>
                  </a:cubicBezTo>
                  <a:cubicBezTo>
                    <a:pt x="185928" y="124492"/>
                    <a:pt x="199454" y="135255"/>
                    <a:pt x="199454" y="135255"/>
                  </a:cubicBezTo>
                  <a:cubicBezTo>
                    <a:pt x="199454" y="135255"/>
                    <a:pt x="192405" y="135350"/>
                    <a:pt x="191357" y="143542"/>
                  </a:cubicBezTo>
                  <a:cubicBezTo>
                    <a:pt x="190309" y="151733"/>
                    <a:pt x="189547" y="166688"/>
                    <a:pt x="183261" y="168307"/>
                  </a:cubicBezTo>
                  <a:cubicBezTo>
                    <a:pt x="176974" y="169926"/>
                    <a:pt x="167164" y="151829"/>
                    <a:pt x="167164" y="151829"/>
                  </a:cubicBezTo>
                  <a:cubicBezTo>
                    <a:pt x="167164" y="151829"/>
                    <a:pt x="160496" y="134112"/>
                    <a:pt x="159067" y="127063"/>
                  </a:cubicBezTo>
                  <a:cubicBezTo>
                    <a:pt x="157734" y="119920"/>
                    <a:pt x="142970" y="110585"/>
                    <a:pt x="142970" y="110585"/>
                  </a:cubicBezTo>
                  <a:cubicBezTo>
                    <a:pt x="142970" y="110585"/>
                    <a:pt x="130016" y="111728"/>
                    <a:pt x="126873" y="110585"/>
                  </a:cubicBezTo>
                  <a:cubicBezTo>
                    <a:pt x="123730" y="109442"/>
                    <a:pt x="102489" y="111538"/>
                    <a:pt x="94679" y="118872"/>
                  </a:cubicBezTo>
                  <a:cubicBezTo>
                    <a:pt x="86868" y="126111"/>
                    <a:pt x="66199" y="129540"/>
                    <a:pt x="62484" y="135350"/>
                  </a:cubicBezTo>
                  <a:cubicBezTo>
                    <a:pt x="58769" y="141161"/>
                    <a:pt x="54388" y="160115"/>
                    <a:pt x="54388" y="160115"/>
                  </a:cubicBezTo>
                  <a:lnTo>
                    <a:pt x="38290" y="168402"/>
                  </a:lnTo>
                  <a:cubicBezTo>
                    <a:pt x="38290" y="168402"/>
                    <a:pt x="22479" y="165640"/>
                    <a:pt x="22193" y="151924"/>
                  </a:cubicBezTo>
                  <a:cubicBezTo>
                    <a:pt x="21907" y="138208"/>
                    <a:pt x="14764" y="122396"/>
                    <a:pt x="21050" y="112204"/>
                  </a:cubicBezTo>
                  <a:cubicBezTo>
                    <a:pt x="27337" y="101918"/>
                    <a:pt x="22193" y="94107"/>
                    <a:pt x="22193" y="94107"/>
                  </a:cubicBezTo>
                  <a:cubicBezTo>
                    <a:pt x="22193" y="94107"/>
                    <a:pt x="17812" y="81915"/>
                    <a:pt x="12287" y="80486"/>
                  </a:cubicBezTo>
                  <a:cubicBezTo>
                    <a:pt x="6763" y="78962"/>
                    <a:pt x="0" y="69342"/>
                    <a:pt x="0" y="69342"/>
                  </a:cubicBezTo>
                  <a:lnTo>
                    <a:pt x="22288" y="52864"/>
                  </a:lnTo>
                  <a:lnTo>
                    <a:pt x="46482" y="44387"/>
                  </a:lnTo>
                  <a:close/>
                </a:path>
              </a:pathLst>
            </a:custGeom>
            <a:solidFill>
              <a:schemeClr val="accent6"/>
            </a:solidFill>
            <a:ln w="6350" cap="flat">
              <a:solidFill>
                <a:schemeClr val="bg1">
                  <a:lumMod val="95000"/>
                </a:schemeClr>
              </a:solidFill>
              <a:prstDash val="solid"/>
              <a:miter/>
            </a:ln>
          </p:spPr>
          <p:txBody>
            <a:bodyPr rtlCol="0" anchor="ctr"/>
            <a:lstStyle/>
            <a:p>
              <a:endParaRPr lang="ja-JP" altLang="en-US"/>
            </a:p>
          </p:txBody>
        </p:sp>
      </p:grpSp>
      <p:sp>
        <p:nvSpPr>
          <p:cNvPr id="22" name="フリーフォーム 21">
            <a:extLst>
              <a:ext uri="{FF2B5EF4-FFF2-40B4-BE49-F238E27FC236}">
                <a16:creationId xmlns:a16="http://schemas.microsoft.com/office/drawing/2014/main" id="{27F5CFC7-4DF0-9376-8464-FA62E5CAF520}"/>
              </a:ext>
            </a:extLst>
          </p:cNvPr>
          <p:cNvSpPr/>
          <p:nvPr/>
        </p:nvSpPr>
        <p:spPr>
          <a:xfrm>
            <a:off x="4960516" y="2215458"/>
            <a:ext cx="1653805" cy="1594654"/>
          </a:xfrm>
          <a:custGeom>
            <a:avLst/>
            <a:gdLst>
              <a:gd name="connsiteX0" fmla="*/ 64573 w 1507134"/>
              <a:gd name="connsiteY0" fmla="*/ 1329500 h 1453229"/>
              <a:gd name="connsiteX1" fmla="*/ 88766 w 1507134"/>
              <a:gd name="connsiteY1" fmla="*/ 1279970 h 1453229"/>
              <a:gd name="connsiteX2" fmla="*/ 88766 w 1507134"/>
              <a:gd name="connsiteY2" fmla="*/ 1238631 h 1453229"/>
              <a:gd name="connsiteX3" fmla="*/ 56571 w 1507134"/>
              <a:gd name="connsiteY3" fmla="*/ 1213866 h 1453229"/>
              <a:gd name="connsiteX4" fmla="*/ 32378 w 1507134"/>
              <a:gd name="connsiteY4" fmla="*/ 1189101 h 1453229"/>
              <a:gd name="connsiteX5" fmla="*/ 8185 w 1507134"/>
              <a:gd name="connsiteY5" fmla="*/ 1172623 h 1453229"/>
              <a:gd name="connsiteX6" fmla="*/ 88 w 1507134"/>
              <a:gd name="connsiteY6" fmla="*/ 1139571 h 1453229"/>
              <a:gd name="connsiteX7" fmla="*/ 16186 w 1507134"/>
              <a:gd name="connsiteY7" fmla="*/ 1114806 h 1453229"/>
              <a:gd name="connsiteX8" fmla="*/ 16186 w 1507134"/>
              <a:gd name="connsiteY8" fmla="*/ 1015651 h 1453229"/>
              <a:gd name="connsiteX9" fmla="*/ 40379 w 1507134"/>
              <a:gd name="connsiteY9" fmla="*/ 1007364 h 1453229"/>
              <a:gd name="connsiteX10" fmla="*/ 72574 w 1507134"/>
              <a:gd name="connsiteY10" fmla="*/ 1007364 h 1453229"/>
              <a:gd name="connsiteX11" fmla="*/ 88671 w 1507134"/>
              <a:gd name="connsiteY11" fmla="*/ 982599 h 1453229"/>
              <a:gd name="connsiteX12" fmla="*/ 112864 w 1507134"/>
              <a:gd name="connsiteY12" fmla="*/ 966121 h 1453229"/>
              <a:gd name="connsiteX13" fmla="*/ 128961 w 1507134"/>
              <a:gd name="connsiteY13" fmla="*/ 974408 h 1453229"/>
              <a:gd name="connsiteX14" fmla="*/ 153155 w 1507134"/>
              <a:gd name="connsiteY14" fmla="*/ 924878 h 1453229"/>
              <a:gd name="connsiteX15" fmla="*/ 177349 w 1507134"/>
              <a:gd name="connsiteY15" fmla="*/ 908399 h 1453229"/>
              <a:gd name="connsiteX16" fmla="*/ 177349 w 1507134"/>
              <a:gd name="connsiteY16" fmla="*/ 883634 h 1453229"/>
              <a:gd name="connsiteX17" fmla="*/ 153155 w 1507134"/>
              <a:gd name="connsiteY17" fmla="*/ 850583 h 1453229"/>
              <a:gd name="connsiteX18" fmla="*/ 137058 w 1507134"/>
              <a:gd name="connsiteY18" fmla="*/ 801053 h 1453229"/>
              <a:gd name="connsiteX19" fmla="*/ 153155 w 1507134"/>
              <a:gd name="connsiteY19" fmla="*/ 784574 h 1453229"/>
              <a:gd name="connsiteX20" fmla="*/ 185350 w 1507134"/>
              <a:gd name="connsiteY20" fmla="*/ 784574 h 1453229"/>
              <a:gd name="connsiteX21" fmla="*/ 217544 w 1507134"/>
              <a:gd name="connsiteY21" fmla="*/ 817626 h 1453229"/>
              <a:gd name="connsiteX22" fmla="*/ 241737 w 1507134"/>
              <a:gd name="connsiteY22" fmla="*/ 842391 h 1453229"/>
              <a:gd name="connsiteX23" fmla="*/ 298126 w 1507134"/>
              <a:gd name="connsiteY23" fmla="*/ 834104 h 1453229"/>
              <a:gd name="connsiteX24" fmla="*/ 330320 w 1507134"/>
              <a:gd name="connsiteY24" fmla="*/ 842391 h 1453229"/>
              <a:gd name="connsiteX25" fmla="*/ 370611 w 1507134"/>
              <a:gd name="connsiteY25" fmla="*/ 842391 h 1453229"/>
              <a:gd name="connsiteX26" fmla="*/ 410902 w 1507134"/>
              <a:gd name="connsiteY26" fmla="*/ 784574 h 1453229"/>
              <a:gd name="connsiteX27" fmla="*/ 418998 w 1507134"/>
              <a:gd name="connsiteY27" fmla="*/ 735044 h 1453229"/>
              <a:gd name="connsiteX28" fmla="*/ 402901 w 1507134"/>
              <a:gd name="connsiteY28" fmla="*/ 693706 h 1453229"/>
              <a:gd name="connsiteX29" fmla="*/ 386803 w 1507134"/>
              <a:gd name="connsiteY29" fmla="*/ 644176 h 1453229"/>
              <a:gd name="connsiteX30" fmla="*/ 410997 w 1507134"/>
              <a:gd name="connsiteY30" fmla="*/ 611124 h 1453229"/>
              <a:gd name="connsiteX31" fmla="*/ 459288 w 1507134"/>
              <a:gd name="connsiteY31" fmla="*/ 586359 h 1453229"/>
              <a:gd name="connsiteX32" fmla="*/ 475386 w 1507134"/>
              <a:gd name="connsiteY32" fmla="*/ 536829 h 1453229"/>
              <a:gd name="connsiteX33" fmla="*/ 467290 w 1507134"/>
              <a:gd name="connsiteY33" fmla="*/ 437674 h 1453229"/>
              <a:gd name="connsiteX34" fmla="*/ 491483 w 1507134"/>
              <a:gd name="connsiteY34" fmla="*/ 404622 h 1453229"/>
              <a:gd name="connsiteX35" fmla="*/ 499579 w 1507134"/>
              <a:gd name="connsiteY35" fmla="*/ 338519 h 1453229"/>
              <a:gd name="connsiteX36" fmla="*/ 499579 w 1507134"/>
              <a:gd name="connsiteY36" fmla="*/ 264224 h 1453229"/>
              <a:gd name="connsiteX37" fmla="*/ 459288 w 1507134"/>
              <a:gd name="connsiteY37" fmla="*/ 165164 h 1453229"/>
              <a:gd name="connsiteX38" fmla="*/ 443191 w 1507134"/>
              <a:gd name="connsiteY38" fmla="*/ 115634 h 1453229"/>
              <a:gd name="connsiteX39" fmla="*/ 467385 w 1507134"/>
              <a:gd name="connsiteY39" fmla="*/ 66104 h 1453229"/>
              <a:gd name="connsiteX40" fmla="*/ 475481 w 1507134"/>
              <a:gd name="connsiteY40" fmla="*/ 24765 h 1453229"/>
              <a:gd name="connsiteX41" fmla="*/ 491578 w 1507134"/>
              <a:gd name="connsiteY41" fmla="*/ 33052 h 1453229"/>
              <a:gd name="connsiteX42" fmla="*/ 523773 w 1507134"/>
              <a:gd name="connsiteY42" fmla="*/ 33052 h 1453229"/>
              <a:gd name="connsiteX43" fmla="*/ 539870 w 1507134"/>
              <a:gd name="connsiteY43" fmla="*/ 0 h 1453229"/>
              <a:gd name="connsiteX44" fmla="*/ 564063 w 1507134"/>
              <a:gd name="connsiteY44" fmla="*/ 41339 h 1453229"/>
              <a:gd name="connsiteX45" fmla="*/ 612355 w 1507134"/>
              <a:gd name="connsiteY45" fmla="*/ 82677 h 1453229"/>
              <a:gd name="connsiteX46" fmla="*/ 684841 w 1507134"/>
              <a:gd name="connsiteY46" fmla="*/ 198311 h 1453229"/>
              <a:gd name="connsiteX47" fmla="*/ 725131 w 1507134"/>
              <a:gd name="connsiteY47" fmla="*/ 264414 h 1453229"/>
              <a:gd name="connsiteX48" fmla="*/ 813714 w 1507134"/>
              <a:gd name="connsiteY48" fmla="*/ 363474 h 1453229"/>
              <a:gd name="connsiteX49" fmla="*/ 878198 w 1507134"/>
              <a:gd name="connsiteY49" fmla="*/ 421291 h 1453229"/>
              <a:gd name="connsiteX50" fmla="*/ 942682 w 1507134"/>
              <a:gd name="connsiteY50" fmla="*/ 454343 h 1453229"/>
              <a:gd name="connsiteX51" fmla="*/ 974877 w 1507134"/>
              <a:gd name="connsiteY51" fmla="*/ 479108 h 1453229"/>
              <a:gd name="connsiteX52" fmla="*/ 982973 w 1507134"/>
              <a:gd name="connsiteY52" fmla="*/ 503873 h 1453229"/>
              <a:gd name="connsiteX53" fmla="*/ 1023264 w 1507134"/>
              <a:gd name="connsiteY53" fmla="*/ 512159 h 1453229"/>
              <a:gd name="connsiteX54" fmla="*/ 1039361 w 1507134"/>
              <a:gd name="connsiteY54" fmla="*/ 512159 h 1453229"/>
              <a:gd name="connsiteX55" fmla="*/ 1063555 w 1507134"/>
              <a:gd name="connsiteY55" fmla="*/ 495681 h 1453229"/>
              <a:gd name="connsiteX56" fmla="*/ 1087748 w 1507134"/>
              <a:gd name="connsiteY56" fmla="*/ 512159 h 1453229"/>
              <a:gd name="connsiteX57" fmla="*/ 1079652 w 1507134"/>
              <a:gd name="connsiteY57" fmla="*/ 536924 h 1453229"/>
              <a:gd name="connsiteX58" fmla="*/ 1103845 w 1507134"/>
              <a:gd name="connsiteY58" fmla="*/ 553403 h 1453229"/>
              <a:gd name="connsiteX59" fmla="*/ 1119943 w 1507134"/>
              <a:gd name="connsiteY59" fmla="*/ 512064 h 1453229"/>
              <a:gd name="connsiteX60" fmla="*/ 1144136 w 1507134"/>
              <a:gd name="connsiteY60" fmla="*/ 553403 h 1453229"/>
              <a:gd name="connsiteX61" fmla="*/ 1200524 w 1507134"/>
              <a:gd name="connsiteY61" fmla="*/ 578168 h 1453229"/>
              <a:gd name="connsiteX62" fmla="*/ 1248911 w 1507134"/>
              <a:gd name="connsiteY62" fmla="*/ 569881 h 1453229"/>
              <a:gd name="connsiteX63" fmla="*/ 1305299 w 1507134"/>
              <a:gd name="connsiteY63" fmla="*/ 512064 h 1453229"/>
              <a:gd name="connsiteX64" fmla="*/ 1345590 w 1507134"/>
              <a:gd name="connsiteY64" fmla="*/ 487299 h 1453229"/>
              <a:gd name="connsiteX65" fmla="*/ 1393977 w 1507134"/>
              <a:gd name="connsiteY65" fmla="*/ 437769 h 1453229"/>
              <a:gd name="connsiteX66" fmla="*/ 1402073 w 1507134"/>
              <a:gd name="connsiteY66" fmla="*/ 454247 h 1453229"/>
              <a:gd name="connsiteX67" fmla="*/ 1369879 w 1507134"/>
              <a:gd name="connsiteY67" fmla="*/ 520351 h 1453229"/>
              <a:gd name="connsiteX68" fmla="*/ 1353781 w 1507134"/>
              <a:gd name="connsiteY68" fmla="*/ 569881 h 1453229"/>
              <a:gd name="connsiteX69" fmla="*/ 1321587 w 1507134"/>
              <a:gd name="connsiteY69" fmla="*/ 619411 h 1453229"/>
              <a:gd name="connsiteX70" fmla="*/ 1329683 w 1507134"/>
              <a:gd name="connsiteY70" fmla="*/ 644176 h 1453229"/>
              <a:gd name="connsiteX71" fmla="*/ 1353877 w 1507134"/>
              <a:gd name="connsiteY71" fmla="*/ 677228 h 1453229"/>
              <a:gd name="connsiteX72" fmla="*/ 1369974 w 1507134"/>
              <a:gd name="connsiteY72" fmla="*/ 693706 h 1453229"/>
              <a:gd name="connsiteX73" fmla="*/ 1394167 w 1507134"/>
              <a:gd name="connsiteY73" fmla="*/ 710184 h 1453229"/>
              <a:gd name="connsiteX74" fmla="*/ 1361973 w 1507134"/>
              <a:gd name="connsiteY74" fmla="*/ 718471 h 1453229"/>
              <a:gd name="connsiteX75" fmla="*/ 1370069 w 1507134"/>
              <a:gd name="connsiteY75" fmla="*/ 751523 h 1453229"/>
              <a:gd name="connsiteX76" fmla="*/ 1378165 w 1507134"/>
              <a:gd name="connsiteY76" fmla="*/ 776288 h 1453229"/>
              <a:gd name="connsiteX77" fmla="*/ 1394262 w 1507134"/>
              <a:gd name="connsiteY77" fmla="*/ 801053 h 1453229"/>
              <a:gd name="connsiteX78" fmla="*/ 1410360 w 1507134"/>
              <a:gd name="connsiteY78" fmla="*/ 809339 h 1453229"/>
              <a:gd name="connsiteX79" fmla="*/ 1458747 w 1507134"/>
              <a:gd name="connsiteY79" fmla="*/ 768001 h 1453229"/>
              <a:gd name="connsiteX80" fmla="*/ 1499037 w 1507134"/>
              <a:gd name="connsiteY80" fmla="*/ 768001 h 1453229"/>
              <a:gd name="connsiteX81" fmla="*/ 1507134 w 1507134"/>
              <a:gd name="connsiteY81" fmla="*/ 784479 h 1453229"/>
              <a:gd name="connsiteX82" fmla="*/ 1458747 w 1507134"/>
              <a:gd name="connsiteY82" fmla="*/ 800957 h 1453229"/>
              <a:gd name="connsiteX83" fmla="*/ 1442650 w 1507134"/>
              <a:gd name="connsiteY83" fmla="*/ 842201 h 1453229"/>
              <a:gd name="connsiteX84" fmla="*/ 1386262 w 1507134"/>
              <a:gd name="connsiteY84" fmla="*/ 850487 h 1453229"/>
              <a:gd name="connsiteX85" fmla="*/ 1345971 w 1507134"/>
              <a:gd name="connsiteY85" fmla="*/ 858774 h 1453229"/>
              <a:gd name="connsiteX86" fmla="*/ 1329873 w 1507134"/>
              <a:gd name="connsiteY86" fmla="*/ 883539 h 1453229"/>
              <a:gd name="connsiteX87" fmla="*/ 1281487 w 1507134"/>
              <a:gd name="connsiteY87" fmla="*/ 908304 h 1453229"/>
              <a:gd name="connsiteX88" fmla="*/ 1257293 w 1507134"/>
              <a:gd name="connsiteY88" fmla="*/ 891826 h 1453229"/>
              <a:gd name="connsiteX89" fmla="*/ 1241196 w 1507134"/>
              <a:gd name="connsiteY89" fmla="*/ 908304 h 1453229"/>
              <a:gd name="connsiteX90" fmla="*/ 1241196 w 1507134"/>
              <a:gd name="connsiteY90" fmla="*/ 924782 h 1453229"/>
              <a:gd name="connsiteX91" fmla="*/ 1160615 w 1507134"/>
              <a:gd name="connsiteY91" fmla="*/ 924782 h 1453229"/>
              <a:gd name="connsiteX92" fmla="*/ 1136421 w 1507134"/>
              <a:gd name="connsiteY92" fmla="*/ 900017 h 1453229"/>
              <a:gd name="connsiteX93" fmla="*/ 1080033 w 1507134"/>
              <a:gd name="connsiteY93" fmla="*/ 916496 h 1453229"/>
              <a:gd name="connsiteX94" fmla="*/ 1007548 w 1507134"/>
              <a:gd name="connsiteY94" fmla="*/ 974312 h 1453229"/>
              <a:gd name="connsiteX95" fmla="*/ 894771 w 1507134"/>
              <a:gd name="connsiteY95" fmla="*/ 1106424 h 1453229"/>
              <a:gd name="connsiteX96" fmla="*/ 886675 w 1507134"/>
              <a:gd name="connsiteY96" fmla="*/ 1172528 h 1453229"/>
              <a:gd name="connsiteX97" fmla="*/ 886675 w 1507134"/>
              <a:gd name="connsiteY97" fmla="*/ 1230344 h 1453229"/>
              <a:gd name="connsiteX98" fmla="*/ 862482 w 1507134"/>
              <a:gd name="connsiteY98" fmla="*/ 1246823 h 1453229"/>
              <a:gd name="connsiteX99" fmla="*/ 862482 w 1507134"/>
              <a:gd name="connsiteY99" fmla="*/ 1271588 h 1453229"/>
              <a:gd name="connsiteX100" fmla="*/ 789711 w 1507134"/>
              <a:gd name="connsiteY100" fmla="*/ 1198054 h 1453229"/>
              <a:gd name="connsiteX101" fmla="*/ 683221 w 1507134"/>
              <a:gd name="connsiteY101" fmla="*/ 1153954 h 1453229"/>
              <a:gd name="connsiteX102" fmla="*/ 612736 w 1507134"/>
              <a:gd name="connsiteY102" fmla="*/ 1106424 h 1453229"/>
              <a:gd name="connsiteX103" fmla="*/ 556348 w 1507134"/>
              <a:gd name="connsiteY103" fmla="*/ 1081659 h 1453229"/>
              <a:gd name="connsiteX104" fmla="*/ 524154 w 1507134"/>
              <a:gd name="connsiteY104" fmla="*/ 1048607 h 1453229"/>
              <a:gd name="connsiteX105" fmla="*/ 459669 w 1507134"/>
              <a:gd name="connsiteY105" fmla="*/ 1032129 h 1453229"/>
              <a:gd name="connsiteX106" fmla="*/ 403282 w 1507134"/>
              <a:gd name="connsiteY106" fmla="*/ 1056894 h 1453229"/>
              <a:gd name="connsiteX107" fmla="*/ 346894 w 1507134"/>
              <a:gd name="connsiteY107" fmla="*/ 1089946 h 1453229"/>
              <a:gd name="connsiteX108" fmla="*/ 314699 w 1507134"/>
              <a:gd name="connsiteY108" fmla="*/ 1122998 h 1453229"/>
              <a:gd name="connsiteX109" fmla="*/ 306603 w 1507134"/>
              <a:gd name="connsiteY109" fmla="*/ 1139476 h 1453229"/>
              <a:gd name="connsiteX110" fmla="*/ 282409 w 1507134"/>
              <a:gd name="connsiteY110" fmla="*/ 1106424 h 1453229"/>
              <a:gd name="connsiteX111" fmla="*/ 258216 w 1507134"/>
              <a:gd name="connsiteY111" fmla="*/ 1073372 h 1453229"/>
              <a:gd name="connsiteX112" fmla="*/ 242119 w 1507134"/>
              <a:gd name="connsiteY112" fmla="*/ 1048607 h 1453229"/>
              <a:gd name="connsiteX113" fmla="*/ 201828 w 1507134"/>
              <a:gd name="connsiteY113" fmla="*/ 1048607 h 1453229"/>
              <a:gd name="connsiteX114" fmla="*/ 177634 w 1507134"/>
              <a:gd name="connsiteY114" fmla="*/ 1040321 h 1453229"/>
              <a:gd name="connsiteX115" fmla="*/ 137344 w 1507134"/>
              <a:gd name="connsiteY115" fmla="*/ 1089851 h 1453229"/>
              <a:gd name="connsiteX116" fmla="*/ 129247 w 1507134"/>
              <a:gd name="connsiteY116" fmla="*/ 1139381 h 1453229"/>
              <a:gd name="connsiteX117" fmla="*/ 153441 w 1507134"/>
              <a:gd name="connsiteY117" fmla="*/ 1172432 h 1453229"/>
              <a:gd name="connsiteX118" fmla="*/ 185635 w 1507134"/>
              <a:gd name="connsiteY118" fmla="*/ 1197197 h 1453229"/>
              <a:gd name="connsiteX119" fmla="*/ 217830 w 1507134"/>
              <a:gd name="connsiteY119" fmla="*/ 1205484 h 1453229"/>
              <a:gd name="connsiteX120" fmla="*/ 258120 w 1507134"/>
              <a:gd name="connsiteY120" fmla="*/ 1221962 h 1453229"/>
              <a:gd name="connsiteX121" fmla="*/ 282314 w 1507134"/>
              <a:gd name="connsiteY121" fmla="*/ 1255014 h 1453229"/>
              <a:gd name="connsiteX122" fmla="*/ 306508 w 1507134"/>
              <a:gd name="connsiteY122" fmla="*/ 1279779 h 1453229"/>
              <a:gd name="connsiteX123" fmla="*/ 338702 w 1507134"/>
              <a:gd name="connsiteY123" fmla="*/ 1296257 h 1453229"/>
              <a:gd name="connsiteX124" fmla="*/ 338702 w 1507134"/>
              <a:gd name="connsiteY124" fmla="*/ 1337596 h 1453229"/>
              <a:gd name="connsiteX125" fmla="*/ 290315 w 1507134"/>
              <a:gd name="connsiteY125" fmla="*/ 1354074 h 1453229"/>
              <a:gd name="connsiteX126" fmla="*/ 241928 w 1507134"/>
              <a:gd name="connsiteY126" fmla="*/ 1321022 h 1453229"/>
              <a:gd name="connsiteX127" fmla="*/ 225831 w 1507134"/>
              <a:gd name="connsiteY127" fmla="*/ 1304544 h 1453229"/>
              <a:gd name="connsiteX128" fmla="*/ 201637 w 1507134"/>
              <a:gd name="connsiteY128" fmla="*/ 1329309 h 1453229"/>
              <a:gd name="connsiteX129" fmla="*/ 161346 w 1507134"/>
              <a:gd name="connsiteY129" fmla="*/ 1362361 h 1453229"/>
              <a:gd name="connsiteX130" fmla="*/ 169443 w 1507134"/>
              <a:gd name="connsiteY130" fmla="*/ 1403699 h 1453229"/>
              <a:gd name="connsiteX131" fmla="*/ 113055 w 1507134"/>
              <a:gd name="connsiteY131" fmla="*/ 1436751 h 1453229"/>
              <a:gd name="connsiteX132" fmla="*/ 96958 w 1507134"/>
              <a:gd name="connsiteY132" fmla="*/ 1453229 h 1453229"/>
              <a:gd name="connsiteX133" fmla="*/ 64763 w 1507134"/>
              <a:gd name="connsiteY133" fmla="*/ 1436751 h 1453229"/>
              <a:gd name="connsiteX134" fmla="*/ 48666 w 1507134"/>
              <a:gd name="connsiteY134" fmla="*/ 1403699 h 1453229"/>
              <a:gd name="connsiteX135" fmla="*/ 48666 w 1507134"/>
              <a:gd name="connsiteY135" fmla="*/ 1362361 h 1453229"/>
              <a:gd name="connsiteX136" fmla="*/ 64573 w 1507134"/>
              <a:gd name="connsiteY136" fmla="*/ 1329500 h 145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07134" h="1453229">
                <a:moveTo>
                  <a:pt x="64573" y="1329500"/>
                </a:moveTo>
                <a:cubicBezTo>
                  <a:pt x="64573" y="1329500"/>
                  <a:pt x="85146" y="1294162"/>
                  <a:pt x="88766" y="1279970"/>
                </a:cubicBezTo>
                <a:cubicBezTo>
                  <a:pt x="92386" y="1265777"/>
                  <a:pt x="100291" y="1247966"/>
                  <a:pt x="88766" y="1238631"/>
                </a:cubicBezTo>
                <a:cubicBezTo>
                  <a:pt x="77241" y="1229392"/>
                  <a:pt x="73907" y="1232154"/>
                  <a:pt x="56571" y="1213866"/>
                </a:cubicBezTo>
                <a:cubicBezTo>
                  <a:pt x="39236" y="1195578"/>
                  <a:pt x="38284" y="1200722"/>
                  <a:pt x="32378" y="1189101"/>
                </a:cubicBezTo>
                <a:cubicBezTo>
                  <a:pt x="26473" y="1177481"/>
                  <a:pt x="17805" y="1172909"/>
                  <a:pt x="8185" y="1172623"/>
                </a:cubicBezTo>
                <a:cubicBezTo>
                  <a:pt x="-1436" y="1172337"/>
                  <a:pt x="88" y="1139571"/>
                  <a:pt x="88" y="1139571"/>
                </a:cubicBezTo>
                <a:cubicBezTo>
                  <a:pt x="88" y="1139571"/>
                  <a:pt x="13519" y="1130046"/>
                  <a:pt x="16186" y="1114806"/>
                </a:cubicBezTo>
                <a:cubicBezTo>
                  <a:pt x="18852" y="1099566"/>
                  <a:pt x="16186" y="1015651"/>
                  <a:pt x="16186" y="1015651"/>
                </a:cubicBezTo>
                <a:cubicBezTo>
                  <a:pt x="16186" y="1015651"/>
                  <a:pt x="28949" y="1008888"/>
                  <a:pt x="40379" y="1007364"/>
                </a:cubicBezTo>
                <a:cubicBezTo>
                  <a:pt x="51809" y="1005840"/>
                  <a:pt x="72574" y="1007364"/>
                  <a:pt x="72574" y="1007364"/>
                </a:cubicBezTo>
                <a:lnTo>
                  <a:pt x="88671" y="982599"/>
                </a:lnTo>
                <a:cubicBezTo>
                  <a:pt x="88671" y="982599"/>
                  <a:pt x="105530" y="957453"/>
                  <a:pt x="112864" y="966121"/>
                </a:cubicBezTo>
                <a:cubicBezTo>
                  <a:pt x="120199" y="974789"/>
                  <a:pt x="128961" y="974408"/>
                  <a:pt x="128961" y="974408"/>
                </a:cubicBezTo>
                <a:lnTo>
                  <a:pt x="153155" y="924878"/>
                </a:lnTo>
                <a:cubicBezTo>
                  <a:pt x="153155" y="924878"/>
                  <a:pt x="176110" y="914686"/>
                  <a:pt x="177349" y="908399"/>
                </a:cubicBezTo>
                <a:cubicBezTo>
                  <a:pt x="178587" y="902113"/>
                  <a:pt x="177349" y="883634"/>
                  <a:pt x="177349" y="883634"/>
                </a:cubicBezTo>
                <a:cubicBezTo>
                  <a:pt x="177349" y="883634"/>
                  <a:pt x="153155" y="861441"/>
                  <a:pt x="153155" y="850583"/>
                </a:cubicBezTo>
                <a:cubicBezTo>
                  <a:pt x="153155" y="839724"/>
                  <a:pt x="137058" y="801053"/>
                  <a:pt x="137058" y="801053"/>
                </a:cubicBezTo>
                <a:cubicBezTo>
                  <a:pt x="137058" y="801053"/>
                  <a:pt x="148107" y="781241"/>
                  <a:pt x="153155" y="784574"/>
                </a:cubicBezTo>
                <a:cubicBezTo>
                  <a:pt x="158203" y="787908"/>
                  <a:pt x="185350" y="784574"/>
                  <a:pt x="185350" y="784574"/>
                </a:cubicBezTo>
                <a:lnTo>
                  <a:pt x="217544" y="817626"/>
                </a:lnTo>
                <a:cubicBezTo>
                  <a:pt x="217544" y="817626"/>
                  <a:pt x="226402" y="834581"/>
                  <a:pt x="241737" y="842391"/>
                </a:cubicBezTo>
                <a:cubicBezTo>
                  <a:pt x="257073" y="850202"/>
                  <a:pt x="298126" y="834104"/>
                  <a:pt x="298126" y="834104"/>
                </a:cubicBezTo>
                <a:cubicBezTo>
                  <a:pt x="298126" y="834104"/>
                  <a:pt x="322510" y="831914"/>
                  <a:pt x="330320" y="842391"/>
                </a:cubicBezTo>
                <a:cubicBezTo>
                  <a:pt x="338130" y="852773"/>
                  <a:pt x="367563" y="852678"/>
                  <a:pt x="370611" y="842391"/>
                </a:cubicBezTo>
                <a:cubicBezTo>
                  <a:pt x="373563" y="832104"/>
                  <a:pt x="405091" y="789051"/>
                  <a:pt x="410902" y="784574"/>
                </a:cubicBezTo>
                <a:cubicBezTo>
                  <a:pt x="416712" y="780098"/>
                  <a:pt x="418998" y="735044"/>
                  <a:pt x="418998" y="735044"/>
                </a:cubicBezTo>
                <a:cubicBezTo>
                  <a:pt x="418998" y="735044"/>
                  <a:pt x="401662" y="703517"/>
                  <a:pt x="402901" y="693706"/>
                </a:cubicBezTo>
                <a:cubicBezTo>
                  <a:pt x="404139" y="683990"/>
                  <a:pt x="386803" y="644176"/>
                  <a:pt x="386803" y="644176"/>
                </a:cubicBezTo>
                <a:cubicBezTo>
                  <a:pt x="386803" y="644176"/>
                  <a:pt x="405186" y="616268"/>
                  <a:pt x="410997" y="611124"/>
                </a:cubicBezTo>
                <a:cubicBezTo>
                  <a:pt x="416807" y="605981"/>
                  <a:pt x="459288" y="586359"/>
                  <a:pt x="459288" y="586359"/>
                </a:cubicBezTo>
                <a:cubicBezTo>
                  <a:pt x="459288" y="586359"/>
                  <a:pt x="478338" y="543020"/>
                  <a:pt x="475386" y="536829"/>
                </a:cubicBezTo>
                <a:cubicBezTo>
                  <a:pt x="472528" y="530638"/>
                  <a:pt x="459574" y="443484"/>
                  <a:pt x="467290" y="437674"/>
                </a:cubicBezTo>
                <a:cubicBezTo>
                  <a:pt x="475005" y="431864"/>
                  <a:pt x="487673" y="411194"/>
                  <a:pt x="491483" y="404622"/>
                </a:cubicBezTo>
                <a:cubicBezTo>
                  <a:pt x="495293" y="398145"/>
                  <a:pt x="499579" y="338519"/>
                  <a:pt x="499579" y="338519"/>
                </a:cubicBezTo>
                <a:lnTo>
                  <a:pt x="499579" y="264224"/>
                </a:lnTo>
                <a:cubicBezTo>
                  <a:pt x="499579" y="264224"/>
                  <a:pt x="471385" y="191929"/>
                  <a:pt x="459288" y="165164"/>
                </a:cubicBezTo>
                <a:cubicBezTo>
                  <a:pt x="447192" y="138303"/>
                  <a:pt x="444239" y="129254"/>
                  <a:pt x="443191" y="115634"/>
                </a:cubicBezTo>
                <a:cubicBezTo>
                  <a:pt x="442144" y="102013"/>
                  <a:pt x="467385" y="66104"/>
                  <a:pt x="467385" y="66104"/>
                </a:cubicBezTo>
                <a:lnTo>
                  <a:pt x="475481" y="24765"/>
                </a:lnTo>
                <a:lnTo>
                  <a:pt x="491578" y="33052"/>
                </a:lnTo>
                <a:lnTo>
                  <a:pt x="523773" y="33052"/>
                </a:lnTo>
                <a:lnTo>
                  <a:pt x="539870" y="0"/>
                </a:lnTo>
                <a:cubicBezTo>
                  <a:pt x="539870" y="0"/>
                  <a:pt x="556729" y="32671"/>
                  <a:pt x="564063" y="41339"/>
                </a:cubicBezTo>
                <a:cubicBezTo>
                  <a:pt x="571398" y="50006"/>
                  <a:pt x="600163" y="71057"/>
                  <a:pt x="612355" y="82677"/>
                </a:cubicBezTo>
                <a:cubicBezTo>
                  <a:pt x="624643" y="94202"/>
                  <a:pt x="669124" y="174974"/>
                  <a:pt x="684841" y="198311"/>
                </a:cubicBezTo>
                <a:cubicBezTo>
                  <a:pt x="700652" y="221647"/>
                  <a:pt x="716654" y="252698"/>
                  <a:pt x="725131" y="264414"/>
                </a:cubicBezTo>
                <a:cubicBezTo>
                  <a:pt x="733609" y="276130"/>
                  <a:pt x="800188" y="357378"/>
                  <a:pt x="813714" y="363474"/>
                </a:cubicBezTo>
                <a:cubicBezTo>
                  <a:pt x="827335" y="369665"/>
                  <a:pt x="878198" y="421291"/>
                  <a:pt x="878198" y="421291"/>
                </a:cubicBezTo>
                <a:cubicBezTo>
                  <a:pt x="878198" y="421291"/>
                  <a:pt x="938872" y="442817"/>
                  <a:pt x="942682" y="454343"/>
                </a:cubicBezTo>
                <a:cubicBezTo>
                  <a:pt x="946492" y="465868"/>
                  <a:pt x="975448" y="471583"/>
                  <a:pt x="974877" y="479108"/>
                </a:cubicBezTo>
                <a:cubicBezTo>
                  <a:pt x="974305" y="486632"/>
                  <a:pt x="982973" y="503873"/>
                  <a:pt x="982973" y="503873"/>
                </a:cubicBezTo>
                <a:lnTo>
                  <a:pt x="1023264" y="512159"/>
                </a:lnTo>
                <a:cubicBezTo>
                  <a:pt x="1023264" y="512159"/>
                  <a:pt x="1033455" y="519494"/>
                  <a:pt x="1039361" y="512159"/>
                </a:cubicBezTo>
                <a:cubicBezTo>
                  <a:pt x="1045362" y="504825"/>
                  <a:pt x="1063555" y="495681"/>
                  <a:pt x="1063555" y="495681"/>
                </a:cubicBezTo>
                <a:lnTo>
                  <a:pt x="1087748" y="512159"/>
                </a:lnTo>
                <a:lnTo>
                  <a:pt x="1079652" y="536924"/>
                </a:lnTo>
                <a:cubicBezTo>
                  <a:pt x="1079652" y="536924"/>
                  <a:pt x="1101464" y="563118"/>
                  <a:pt x="1103845" y="553403"/>
                </a:cubicBezTo>
                <a:cubicBezTo>
                  <a:pt x="1106227" y="543782"/>
                  <a:pt x="1119943" y="512064"/>
                  <a:pt x="1119943" y="512064"/>
                </a:cubicBezTo>
                <a:cubicBezTo>
                  <a:pt x="1119943" y="512064"/>
                  <a:pt x="1141565" y="547497"/>
                  <a:pt x="1144136" y="553403"/>
                </a:cubicBezTo>
                <a:cubicBezTo>
                  <a:pt x="1146708" y="559308"/>
                  <a:pt x="1190999" y="581501"/>
                  <a:pt x="1200524" y="578168"/>
                </a:cubicBezTo>
                <a:cubicBezTo>
                  <a:pt x="1210049" y="574834"/>
                  <a:pt x="1248911" y="569881"/>
                  <a:pt x="1248911" y="569881"/>
                </a:cubicBezTo>
                <a:lnTo>
                  <a:pt x="1305299" y="512064"/>
                </a:lnTo>
                <a:cubicBezTo>
                  <a:pt x="1305299" y="512064"/>
                  <a:pt x="1346733" y="493205"/>
                  <a:pt x="1345590" y="487299"/>
                </a:cubicBezTo>
                <a:cubicBezTo>
                  <a:pt x="1344447" y="481394"/>
                  <a:pt x="1393977" y="437769"/>
                  <a:pt x="1393977" y="437769"/>
                </a:cubicBezTo>
                <a:cubicBezTo>
                  <a:pt x="1393977" y="437769"/>
                  <a:pt x="1406264" y="445484"/>
                  <a:pt x="1402073" y="454247"/>
                </a:cubicBezTo>
                <a:cubicBezTo>
                  <a:pt x="1397787" y="463106"/>
                  <a:pt x="1369879" y="520351"/>
                  <a:pt x="1369879" y="520351"/>
                </a:cubicBezTo>
                <a:lnTo>
                  <a:pt x="1353781" y="569881"/>
                </a:lnTo>
                <a:lnTo>
                  <a:pt x="1321587" y="619411"/>
                </a:lnTo>
                <a:lnTo>
                  <a:pt x="1329683" y="644176"/>
                </a:lnTo>
                <a:lnTo>
                  <a:pt x="1353877" y="677228"/>
                </a:lnTo>
                <a:lnTo>
                  <a:pt x="1369974" y="693706"/>
                </a:lnTo>
                <a:lnTo>
                  <a:pt x="1394167" y="710184"/>
                </a:lnTo>
                <a:lnTo>
                  <a:pt x="1361973" y="718471"/>
                </a:lnTo>
                <a:lnTo>
                  <a:pt x="1370069" y="751523"/>
                </a:lnTo>
                <a:lnTo>
                  <a:pt x="1378165" y="776288"/>
                </a:lnTo>
                <a:lnTo>
                  <a:pt x="1394262" y="801053"/>
                </a:lnTo>
                <a:lnTo>
                  <a:pt x="1410360" y="809339"/>
                </a:lnTo>
                <a:lnTo>
                  <a:pt x="1458747" y="768001"/>
                </a:lnTo>
                <a:lnTo>
                  <a:pt x="1499037" y="768001"/>
                </a:lnTo>
                <a:lnTo>
                  <a:pt x="1507134" y="784479"/>
                </a:lnTo>
                <a:lnTo>
                  <a:pt x="1458747" y="800957"/>
                </a:lnTo>
                <a:lnTo>
                  <a:pt x="1442650" y="842201"/>
                </a:lnTo>
                <a:cubicBezTo>
                  <a:pt x="1442650" y="842201"/>
                  <a:pt x="1407407" y="848297"/>
                  <a:pt x="1386262" y="850487"/>
                </a:cubicBezTo>
                <a:cubicBezTo>
                  <a:pt x="1365116" y="852678"/>
                  <a:pt x="1345971" y="858774"/>
                  <a:pt x="1345971" y="858774"/>
                </a:cubicBezTo>
                <a:lnTo>
                  <a:pt x="1329873" y="883539"/>
                </a:lnTo>
                <a:cubicBezTo>
                  <a:pt x="1329873" y="883539"/>
                  <a:pt x="1289202" y="904208"/>
                  <a:pt x="1281487" y="908304"/>
                </a:cubicBezTo>
                <a:cubicBezTo>
                  <a:pt x="1273866" y="912400"/>
                  <a:pt x="1257293" y="891826"/>
                  <a:pt x="1257293" y="891826"/>
                </a:cubicBezTo>
                <a:cubicBezTo>
                  <a:pt x="1257293" y="891826"/>
                  <a:pt x="1233862" y="888587"/>
                  <a:pt x="1241196" y="908304"/>
                </a:cubicBezTo>
                <a:cubicBezTo>
                  <a:pt x="1248530" y="928021"/>
                  <a:pt x="1251578" y="921639"/>
                  <a:pt x="1241196" y="924782"/>
                </a:cubicBezTo>
                <a:cubicBezTo>
                  <a:pt x="1230814" y="928021"/>
                  <a:pt x="1179283" y="937165"/>
                  <a:pt x="1160615" y="924782"/>
                </a:cubicBezTo>
                <a:cubicBezTo>
                  <a:pt x="1142041" y="912400"/>
                  <a:pt x="1136421" y="900017"/>
                  <a:pt x="1136421" y="900017"/>
                </a:cubicBezTo>
                <a:cubicBezTo>
                  <a:pt x="1136421" y="900017"/>
                  <a:pt x="1088986" y="910304"/>
                  <a:pt x="1080033" y="916496"/>
                </a:cubicBezTo>
                <a:cubicBezTo>
                  <a:pt x="1071079" y="922782"/>
                  <a:pt x="1022597" y="963454"/>
                  <a:pt x="1007548" y="974312"/>
                </a:cubicBezTo>
                <a:cubicBezTo>
                  <a:pt x="992498" y="985171"/>
                  <a:pt x="898391" y="1097852"/>
                  <a:pt x="894771" y="1106424"/>
                </a:cubicBezTo>
                <a:cubicBezTo>
                  <a:pt x="891152" y="1114997"/>
                  <a:pt x="886675" y="1172528"/>
                  <a:pt x="886675" y="1172528"/>
                </a:cubicBezTo>
                <a:lnTo>
                  <a:pt x="886675" y="1230344"/>
                </a:lnTo>
                <a:lnTo>
                  <a:pt x="862482" y="1246823"/>
                </a:lnTo>
                <a:lnTo>
                  <a:pt x="862482" y="1271588"/>
                </a:lnTo>
                <a:cubicBezTo>
                  <a:pt x="862482" y="1271588"/>
                  <a:pt x="789520" y="1203389"/>
                  <a:pt x="789711" y="1198054"/>
                </a:cubicBezTo>
                <a:cubicBezTo>
                  <a:pt x="789901" y="1192816"/>
                  <a:pt x="710082" y="1177195"/>
                  <a:pt x="683221" y="1153954"/>
                </a:cubicBezTo>
                <a:cubicBezTo>
                  <a:pt x="656361" y="1130618"/>
                  <a:pt x="625881" y="1115949"/>
                  <a:pt x="612736" y="1106424"/>
                </a:cubicBezTo>
                <a:cubicBezTo>
                  <a:pt x="599592" y="1096804"/>
                  <a:pt x="556348" y="1081659"/>
                  <a:pt x="556348" y="1081659"/>
                </a:cubicBezTo>
                <a:lnTo>
                  <a:pt x="524154" y="1048607"/>
                </a:lnTo>
                <a:cubicBezTo>
                  <a:pt x="524154" y="1048607"/>
                  <a:pt x="466718" y="1032320"/>
                  <a:pt x="459669" y="1032129"/>
                </a:cubicBezTo>
                <a:cubicBezTo>
                  <a:pt x="452621" y="1031843"/>
                  <a:pt x="417283" y="1050703"/>
                  <a:pt x="403282" y="1056894"/>
                </a:cubicBezTo>
                <a:cubicBezTo>
                  <a:pt x="389280" y="1063085"/>
                  <a:pt x="352704" y="1077849"/>
                  <a:pt x="346894" y="1089946"/>
                </a:cubicBezTo>
                <a:cubicBezTo>
                  <a:pt x="341083" y="1102043"/>
                  <a:pt x="314699" y="1122998"/>
                  <a:pt x="314699" y="1122998"/>
                </a:cubicBezTo>
                <a:lnTo>
                  <a:pt x="306603" y="1139476"/>
                </a:lnTo>
                <a:cubicBezTo>
                  <a:pt x="306603" y="1139476"/>
                  <a:pt x="297268" y="1121188"/>
                  <a:pt x="282409" y="1106424"/>
                </a:cubicBezTo>
                <a:cubicBezTo>
                  <a:pt x="267550" y="1091660"/>
                  <a:pt x="264121" y="1081183"/>
                  <a:pt x="258216" y="1073372"/>
                </a:cubicBezTo>
                <a:cubicBezTo>
                  <a:pt x="252310" y="1065657"/>
                  <a:pt x="242119" y="1048607"/>
                  <a:pt x="242119" y="1048607"/>
                </a:cubicBezTo>
                <a:cubicBezTo>
                  <a:pt x="242119" y="1048607"/>
                  <a:pt x="207067" y="1042035"/>
                  <a:pt x="201828" y="1048607"/>
                </a:cubicBezTo>
                <a:cubicBezTo>
                  <a:pt x="196589" y="1055180"/>
                  <a:pt x="177634" y="1040321"/>
                  <a:pt x="177634" y="1040321"/>
                </a:cubicBezTo>
                <a:lnTo>
                  <a:pt x="137344" y="1089851"/>
                </a:lnTo>
                <a:cubicBezTo>
                  <a:pt x="137344" y="1089851"/>
                  <a:pt x="122866" y="1124903"/>
                  <a:pt x="129247" y="1139381"/>
                </a:cubicBezTo>
                <a:cubicBezTo>
                  <a:pt x="135724" y="1153954"/>
                  <a:pt x="145726" y="1159764"/>
                  <a:pt x="153441" y="1172432"/>
                </a:cubicBezTo>
                <a:cubicBezTo>
                  <a:pt x="161061" y="1185101"/>
                  <a:pt x="179825" y="1193768"/>
                  <a:pt x="185635" y="1197197"/>
                </a:cubicBezTo>
                <a:cubicBezTo>
                  <a:pt x="191445" y="1200626"/>
                  <a:pt x="211353" y="1207675"/>
                  <a:pt x="217830" y="1205484"/>
                </a:cubicBezTo>
                <a:cubicBezTo>
                  <a:pt x="224402" y="1203293"/>
                  <a:pt x="258120" y="1221962"/>
                  <a:pt x="258120" y="1221962"/>
                </a:cubicBezTo>
                <a:cubicBezTo>
                  <a:pt x="258120" y="1221962"/>
                  <a:pt x="274313" y="1241774"/>
                  <a:pt x="282314" y="1255014"/>
                </a:cubicBezTo>
                <a:cubicBezTo>
                  <a:pt x="290315" y="1268254"/>
                  <a:pt x="306508" y="1279779"/>
                  <a:pt x="306508" y="1279779"/>
                </a:cubicBezTo>
                <a:lnTo>
                  <a:pt x="338702" y="1296257"/>
                </a:lnTo>
                <a:cubicBezTo>
                  <a:pt x="338702" y="1296257"/>
                  <a:pt x="354133" y="1334167"/>
                  <a:pt x="338702" y="1337596"/>
                </a:cubicBezTo>
                <a:cubicBezTo>
                  <a:pt x="323271" y="1341025"/>
                  <a:pt x="300602" y="1362075"/>
                  <a:pt x="290315" y="1354074"/>
                </a:cubicBezTo>
                <a:cubicBezTo>
                  <a:pt x="280123" y="1346168"/>
                  <a:pt x="241928" y="1321022"/>
                  <a:pt x="241928" y="1321022"/>
                </a:cubicBezTo>
                <a:lnTo>
                  <a:pt x="225831" y="1304544"/>
                </a:lnTo>
                <a:lnTo>
                  <a:pt x="201637" y="1329309"/>
                </a:lnTo>
                <a:cubicBezTo>
                  <a:pt x="201637" y="1329309"/>
                  <a:pt x="166871" y="1363028"/>
                  <a:pt x="161346" y="1362361"/>
                </a:cubicBezTo>
                <a:cubicBezTo>
                  <a:pt x="155917" y="1361694"/>
                  <a:pt x="172777" y="1396270"/>
                  <a:pt x="169443" y="1403699"/>
                </a:cubicBezTo>
                <a:cubicBezTo>
                  <a:pt x="166014" y="1411129"/>
                  <a:pt x="113055" y="1436751"/>
                  <a:pt x="113055" y="1436751"/>
                </a:cubicBezTo>
                <a:lnTo>
                  <a:pt x="96958" y="1453229"/>
                </a:lnTo>
                <a:lnTo>
                  <a:pt x="64763" y="1436751"/>
                </a:lnTo>
                <a:cubicBezTo>
                  <a:pt x="64763" y="1436751"/>
                  <a:pt x="47809" y="1411891"/>
                  <a:pt x="48666" y="1403699"/>
                </a:cubicBezTo>
                <a:cubicBezTo>
                  <a:pt x="49523" y="1395508"/>
                  <a:pt x="42760" y="1365599"/>
                  <a:pt x="48666" y="1362361"/>
                </a:cubicBezTo>
                <a:cubicBezTo>
                  <a:pt x="54286" y="1359313"/>
                  <a:pt x="64573" y="1329500"/>
                  <a:pt x="64573" y="1329500"/>
                </a:cubicBezTo>
                <a:close/>
              </a:path>
            </a:pathLst>
          </a:custGeom>
          <a:solidFill>
            <a:schemeClr val="accent1">
              <a:lumMod val="90000"/>
            </a:schemeClr>
          </a:solidFill>
          <a:ln w="6350" cap="flat">
            <a:solidFill>
              <a:schemeClr val="bg1">
                <a:lumMod val="95000"/>
              </a:schemeClr>
            </a:solidFill>
            <a:prstDash val="solid"/>
            <a:miter/>
          </a:ln>
        </p:spPr>
        <p:txBody>
          <a:bodyPr rtlCol="0" anchor="ctr"/>
          <a:lstStyle/>
          <a:p>
            <a:endParaRPr lang="ja-JP" altLang="en-US" dirty="0"/>
          </a:p>
        </p:txBody>
      </p:sp>
      <p:grpSp>
        <p:nvGrpSpPr>
          <p:cNvPr id="86" name="グループ化 85">
            <a:extLst>
              <a:ext uri="{FF2B5EF4-FFF2-40B4-BE49-F238E27FC236}">
                <a16:creationId xmlns:a16="http://schemas.microsoft.com/office/drawing/2014/main" id="{EBCFF123-99F7-C7FC-C848-781158EC703A}"/>
              </a:ext>
            </a:extLst>
          </p:cNvPr>
          <p:cNvGrpSpPr/>
          <p:nvPr/>
        </p:nvGrpSpPr>
        <p:grpSpPr>
          <a:xfrm>
            <a:off x="4792649" y="3774054"/>
            <a:ext cx="787032" cy="1694679"/>
            <a:chOff x="4792649" y="3774054"/>
            <a:chExt cx="787032" cy="1694679"/>
          </a:xfrm>
        </p:grpSpPr>
        <p:sp>
          <p:nvSpPr>
            <p:cNvPr id="23" name="フリーフォーム 22">
              <a:extLst>
                <a:ext uri="{FF2B5EF4-FFF2-40B4-BE49-F238E27FC236}">
                  <a16:creationId xmlns:a16="http://schemas.microsoft.com/office/drawing/2014/main" id="{CD4B3497-3DDF-B135-1F9F-A650FAFA85CA}"/>
                </a:ext>
              </a:extLst>
            </p:cNvPr>
            <p:cNvSpPr/>
            <p:nvPr/>
          </p:nvSpPr>
          <p:spPr>
            <a:xfrm>
              <a:off x="4978172" y="3774054"/>
              <a:ext cx="503993" cy="475563"/>
            </a:xfrm>
            <a:custGeom>
              <a:avLst/>
              <a:gdLst>
                <a:gd name="connsiteX0" fmla="*/ 16193 w 459295"/>
                <a:gd name="connsiteY0" fmla="*/ 289084 h 433387"/>
                <a:gd name="connsiteX1" fmla="*/ 48387 w 459295"/>
                <a:gd name="connsiteY1" fmla="*/ 247745 h 433387"/>
                <a:gd name="connsiteX2" fmla="*/ 96774 w 459295"/>
                <a:gd name="connsiteY2" fmla="*/ 239459 h 433387"/>
                <a:gd name="connsiteX3" fmla="*/ 104870 w 459295"/>
                <a:gd name="connsiteY3" fmla="*/ 206407 h 433387"/>
                <a:gd name="connsiteX4" fmla="*/ 120968 w 459295"/>
                <a:gd name="connsiteY4" fmla="*/ 181642 h 433387"/>
                <a:gd name="connsiteX5" fmla="*/ 129064 w 459295"/>
                <a:gd name="connsiteY5" fmla="*/ 148590 h 433387"/>
                <a:gd name="connsiteX6" fmla="*/ 112967 w 459295"/>
                <a:gd name="connsiteY6" fmla="*/ 115538 h 433387"/>
                <a:gd name="connsiteX7" fmla="*/ 129064 w 459295"/>
                <a:gd name="connsiteY7" fmla="*/ 90773 h 433387"/>
                <a:gd name="connsiteX8" fmla="*/ 153258 w 459295"/>
                <a:gd name="connsiteY8" fmla="*/ 107251 h 433387"/>
                <a:gd name="connsiteX9" fmla="*/ 185452 w 459295"/>
                <a:gd name="connsiteY9" fmla="*/ 90773 h 433387"/>
                <a:gd name="connsiteX10" fmla="*/ 193548 w 459295"/>
                <a:gd name="connsiteY10" fmla="*/ 123825 h 433387"/>
                <a:gd name="connsiteX11" fmla="*/ 201644 w 459295"/>
                <a:gd name="connsiteY11" fmla="*/ 165163 h 433387"/>
                <a:gd name="connsiteX12" fmla="*/ 201644 w 459295"/>
                <a:gd name="connsiteY12" fmla="*/ 222980 h 433387"/>
                <a:gd name="connsiteX13" fmla="*/ 241935 w 459295"/>
                <a:gd name="connsiteY13" fmla="*/ 222980 h 433387"/>
                <a:gd name="connsiteX14" fmla="*/ 258033 w 459295"/>
                <a:gd name="connsiteY14" fmla="*/ 173450 h 433387"/>
                <a:gd name="connsiteX15" fmla="*/ 290227 w 459295"/>
                <a:gd name="connsiteY15" fmla="*/ 181737 h 433387"/>
                <a:gd name="connsiteX16" fmla="*/ 322421 w 459295"/>
                <a:gd name="connsiteY16" fmla="*/ 206502 h 433387"/>
                <a:gd name="connsiteX17" fmla="*/ 338519 w 459295"/>
                <a:gd name="connsiteY17" fmla="*/ 190024 h 433387"/>
                <a:gd name="connsiteX18" fmla="*/ 346615 w 459295"/>
                <a:gd name="connsiteY18" fmla="*/ 148685 h 433387"/>
                <a:gd name="connsiteX19" fmla="*/ 362712 w 459295"/>
                <a:gd name="connsiteY19" fmla="*/ 107347 h 433387"/>
                <a:gd name="connsiteX20" fmla="*/ 346615 w 459295"/>
                <a:gd name="connsiteY20" fmla="*/ 82582 h 433387"/>
                <a:gd name="connsiteX21" fmla="*/ 298228 w 459295"/>
                <a:gd name="connsiteY21" fmla="*/ 99060 h 433387"/>
                <a:gd name="connsiteX22" fmla="*/ 249841 w 459295"/>
                <a:gd name="connsiteY22" fmla="*/ 107347 h 433387"/>
                <a:gd name="connsiteX23" fmla="*/ 233744 w 459295"/>
                <a:gd name="connsiteY23" fmla="*/ 82582 h 433387"/>
                <a:gd name="connsiteX24" fmla="*/ 241840 w 459295"/>
                <a:gd name="connsiteY24" fmla="*/ 49530 h 433387"/>
                <a:gd name="connsiteX25" fmla="*/ 266033 w 459295"/>
                <a:gd name="connsiteY25" fmla="*/ 0 h 433387"/>
                <a:gd name="connsiteX26" fmla="*/ 290227 w 459295"/>
                <a:gd name="connsiteY26" fmla="*/ 0 h 433387"/>
                <a:gd name="connsiteX27" fmla="*/ 314420 w 459295"/>
                <a:gd name="connsiteY27" fmla="*/ 8287 h 433387"/>
                <a:gd name="connsiteX28" fmla="*/ 338614 w 459295"/>
                <a:gd name="connsiteY28" fmla="*/ 49625 h 433387"/>
                <a:gd name="connsiteX29" fmla="*/ 354711 w 459295"/>
                <a:gd name="connsiteY29" fmla="*/ 49625 h 433387"/>
                <a:gd name="connsiteX30" fmla="*/ 395002 w 459295"/>
                <a:gd name="connsiteY30" fmla="*/ 24860 h 433387"/>
                <a:gd name="connsiteX31" fmla="*/ 386906 w 459295"/>
                <a:gd name="connsiteY31" fmla="*/ 107442 h 433387"/>
                <a:gd name="connsiteX32" fmla="*/ 378809 w 459295"/>
                <a:gd name="connsiteY32" fmla="*/ 206597 h 433387"/>
                <a:gd name="connsiteX33" fmla="*/ 394907 w 459295"/>
                <a:gd name="connsiteY33" fmla="*/ 272701 h 433387"/>
                <a:gd name="connsiteX34" fmla="*/ 411004 w 459295"/>
                <a:gd name="connsiteY34" fmla="*/ 297466 h 433387"/>
                <a:gd name="connsiteX35" fmla="*/ 443198 w 459295"/>
                <a:gd name="connsiteY35" fmla="*/ 338804 h 433387"/>
                <a:gd name="connsiteX36" fmla="*/ 459296 w 459295"/>
                <a:gd name="connsiteY36" fmla="*/ 355283 h 433387"/>
                <a:gd name="connsiteX37" fmla="*/ 443198 w 459295"/>
                <a:gd name="connsiteY37" fmla="*/ 371761 h 433387"/>
                <a:gd name="connsiteX38" fmla="*/ 402908 w 459295"/>
                <a:gd name="connsiteY38" fmla="*/ 380047 h 433387"/>
                <a:gd name="connsiteX39" fmla="*/ 372713 w 459295"/>
                <a:gd name="connsiteY39" fmla="*/ 386239 h 433387"/>
                <a:gd name="connsiteX40" fmla="*/ 324898 w 459295"/>
                <a:gd name="connsiteY40" fmla="*/ 416623 h 433387"/>
                <a:gd name="connsiteX41" fmla="*/ 298228 w 459295"/>
                <a:gd name="connsiteY41" fmla="*/ 421386 h 433387"/>
                <a:gd name="connsiteX42" fmla="*/ 259366 w 459295"/>
                <a:gd name="connsiteY42" fmla="*/ 433388 h 433387"/>
                <a:gd name="connsiteX43" fmla="*/ 267938 w 459295"/>
                <a:gd name="connsiteY43" fmla="*/ 395954 h 433387"/>
                <a:gd name="connsiteX44" fmla="*/ 282035 w 459295"/>
                <a:gd name="connsiteY44" fmla="*/ 363569 h 433387"/>
                <a:gd name="connsiteX45" fmla="*/ 257842 w 459295"/>
                <a:gd name="connsiteY45" fmla="*/ 363569 h 433387"/>
                <a:gd name="connsiteX46" fmla="*/ 249746 w 459295"/>
                <a:gd name="connsiteY46" fmla="*/ 338804 h 433387"/>
                <a:gd name="connsiteX47" fmla="*/ 214789 w 459295"/>
                <a:gd name="connsiteY47" fmla="*/ 372237 h 433387"/>
                <a:gd name="connsiteX48" fmla="*/ 193358 w 459295"/>
                <a:gd name="connsiteY48" fmla="*/ 363569 h 433387"/>
                <a:gd name="connsiteX49" fmla="*/ 169164 w 459295"/>
                <a:gd name="connsiteY49" fmla="*/ 371856 h 433387"/>
                <a:gd name="connsiteX50" fmla="*/ 144971 w 459295"/>
                <a:gd name="connsiteY50" fmla="*/ 347091 h 433387"/>
                <a:gd name="connsiteX51" fmla="*/ 104680 w 459295"/>
                <a:gd name="connsiteY51" fmla="*/ 363569 h 433387"/>
                <a:gd name="connsiteX52" fmla="*/ 81725 w 459295"/>
                <a:gd name="connsiteY52" fmla="*/ 357664 h 433387"/>
                <a:gd name="connsiteX53" fmla="*/ 48292 w 459295"/>
                <a:gd name="connsiteY53" fmla="*/ 346996 h 433387"/>
                <a:gd name="connsiteX54" fmla="*/ 41053 w 459295"/>
                <a:gd name="connsiteY54" fmla="*/ 374237 h 433387"/>
                <a:gd name="connsiteX55" fmla="*/ 24098 w 459295"/>
                <a:gd name="connsiteY55" fmla="*/ 346996 h 433387"/>
                <a:gd name="connsiteX56" fmla="*/ 16097 w 459295"/>
                <a:gd name="connsiteY56" fmla="*/ 313944 h 433387"/>
                <a:gd name="connsiteX57" fmla="*/ 0 w 459295"/>
                <a:gd name="connsiteY57" fmla="*/ 305657 h 433387"/>
                <a:gd name="connsiteX58" fmla="*/ 16193 w 459295"/>
                <a:gd name="connsiteY58" fmla="*/ 289084 h 43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9295" h="433387">
                  <a:moveTo>
                    <a:pt x="16193" y="289084"/>
                  </a:moveTo>
                  <a:cubicBezTo>
                    <a:pt x="16193" y="289084"/>
                    <a:pt x="43434" y="239649"/>
                    <a:pt x="48387" y="247745"/>
                  </a:cubicBezTo>
                  <a:cubicBezTo>
                    <a:pt x="53340" y="255937"/>
                    <a:pt x="96774" y="239459"/>
                    <a:pt x="96774" y="239459"/>
                  </a:cubicBezTo>
                  <a:lnTo>
                    <a:pt x="104870" y="206407"/>
                  </a:lnTo>
                  <a:cubicBezTo>
                    <a:pt x="104870" y="206407"/>
                    <a:pt x="120015" y="187928"/>
                    <a:pt x="120968" y="181642"/>
                  </a:cubicBezTo>
                  <a:cubicBezTo>
                    <a:pt x="121920" y="175355"/>
                    <a:pt x="129064" y="148590"/>
                    <a:pt x="129064" y="148590"/>
                  </a:cubicBezTo>
                  <a:lnTo>
                    <a:pt x="112967" y="115538"/>
                  </a:lnTo>
                  <a:cubicBezTo>
                    <a:pt x="112967" y="115538"/>
                    <a:pt x="126111" y="97155"/>
                    <a:pt x="129064" y="90773"/>
                  </a:cubicBezTo>
                  <a:cubicBezTo>
                    <a:pt x="132017" y="84392"/>
                    <a:pt x="153258" y="107251"/>
                    <a:pt x="153258" y="107251"/>
                  </a:cubicBezTo>
                  <a:lnTo>
                    <a:pt x="185452" y="90773"/>
                  </a:lnTo>
                  <a:lnTo>
                    <a:pt x="193548" y="123825"/>
                  </a:lnTo>
                  <a:cubicBezTo>
                    <a:pt x="193548" y="123825"/>
                    <a:pt x="200120" y="154876"/>
                    <a:pt x="201644" y="165163"/>
                  </a:cubicBezTo>
                  <a:cubicBezTo>
                    <a:pt x="203073" y="175450"/>
                    <a:pt x="201644" y="222980"/>
                    <a:pt x="201644" y="222980"/>
                  </a:cubicBezTo>
                  <a:lnTo>
                    <a:pt x="241935" y="222980"/>
                  </a:lnTo>
                  <a:lnTo>
                    <a:pt x="258033" y="173450"/>
                  </a:lnTo>
                  <a:lnTo>
                    <a:pt x="290227" y="181737"/>
                  </a:lnTo>
                  <a:lnTo>
                    <a:pt x="322421" y="206502"/>
                  </a:lnTo>
                  <a:cubicBezTo>
                    <a:pt x="322421" y="206502"/>
                    <a:pt x="339662" y="209740"/>
                    <a:pt x="338519" y="190024"/>
                  </a:cubicBezTo>
                  <a:cubicBezTo>
                    <a:pt x="337376" y="170307"/>
                    <a:pt x="346615" y="148685"/>
                    <a:pt x="346615" y="148685"/>
                  </a:cubicBezTo>
                  <a:lnTo>
                    <a:pt x="362712" y="107347"/>
                  </a:lnTo>
                  <a:lnTo>
                    <a:pt x="346615" y="82582"/>
                  </a:lnTo>
                  <a:cubicBezTo>
                    <a:pt x="346615" y="82582"/>
                    <a:pt x="304800" y="95536"/>
                    <a:pt x="298228" y="99060"/>
                  </a:cubicBezTo>
                  <a:cubicBezTo>
                    <a:pt x="291656" y="102584"/>
                    <a:pt x="253651" y="101632"/>
                    <a:pt x="249841" y="107347"/>
                  </a:cubicBezTo>
                  <a:cubicBezTo>
                    <a:pt x="246031" y="113062"/>
                    <a:pt x="233744" y="82582"/>
                    <a:pt x="233744" y="82582"/>
                  </a:cubicBezTo>
                  <a:lnTo>
                    <a:pt x="241840" y="49530"/>
                  </a:lnTo>
                  <a:lnTo>
                    <a:pt x="266033" y="0"/>
                  </a:lnTo>
                  <a:lnTo>
                    <a:pt x="290227" y="0"/>
                  </a:lnTo>
                  <a:lnTo>
                    <a:pt x="314420" y="8287"/>
                  </a:lnTo>
                  <a:lnTo>
                    <a:pt x="338614" y="49625"/>
                  </a:lnTo>
                  <a:lnTo>
                    <a:pt x="354711" y="49625"/>
                  </a:lnTo>
                  <a:lnTo>
                    <a:pt x="395002" y="24860"/>
                  </a:lnTo>
                  <a:lnTo>
                    <a:pt x="386906" y="107442"/>
                  </a:lnTo>
                  <a:cubicBezTo>
                    <a:pt x="386906" y="107442"/>
                    <a:pt x="377190" y="190881"/>
                    <a:pt x="378809" y="206597"/>
                  </a:cubicBezTo>
                  <a:cubicBezTo>
                    <a:pt x="380429" y="222313"/>
                    <a:pt x="389096" y="263271"/>
                    <a:pt x="394907" y="272701"/>
                  </a:cubicBezTo>
                  <a:cubicBezTo>
                    <a:pt x="400717" y="282130"/>
                    <a:pt x="408718" y="289465"/>
                    <a:pt x="411004" y="297466"/>
                  </a:cubicBezTo>
                  <a:cubicBezTo>
                    <a:pt x="413385" y="305467"/>
                    <a:pt x="443198" y="338804"/>
                    <a:pt x="443198" y="338804"/>
                  </a:cubicBezTo>
                  <a:lnTo>
                    <a:pt x="459296" y="355283"/>
                  </a:lnTo>
                  <a:lnTo>
                    <a:pt x="443198" y="371761"/>
                  </a:lnTo>
                  <a:lnTo>
                    <a:pt x="402908" y="380047"/>
                  </a:lnTo>
                  <a:lnTo>
                    <a:pt x="372713" y="386239"/>
                  </a:lnTo>
                  <a:lnTo>
                    <a:pt x="324898" y="416623"/>
                  </a:lnTo>
                  <a:cubicBezTo>
                    <a:pt x="324898" y="416623"/>
                    <a:pt x="303276" y="417195"/>
                    <a:pt x="298228" y="421386"/>
                  </a:cubicBezTo>
                  <a:cubicBezTo>
                    <a:pt x="293370" y="425386"/>
                    <a:pt x="259366" y="433388"/>
                    <a:pt x="259366" y="433388"/>
                  </a:cubicBezTo>
                  <a:lnTo>
                    <a:pt x="267938" y="395954"/>
                  </a:lnTo>
                  <a:lnTo>
                    <a:pt x="282035" y="363569"/>
                  </a:lnTo>
                  <a:cubicBezTo>
                    <a:pt x="282035" y="363569"/>
                    <a:pt x="256985" y="370522"/>
                    <a:pt x="257842" y="363569"/>
                  </a:cubicBezTo>
                  <a:cubicBezTo>
                    <a:pt x="258890" y="355283"/>
                    <a:pt x="249746" y="338804"/>
                    <a:pt x="249746" y="338804"/>
                  </a:cubicBezTo>
                  <a:lnTo>
                    <a:pt x="214789" y="372237"/>
                  </a:lnTo>
                  <a:cubicBezTo>
                    <a:pt x="214789" y="372237"/>
                    <a:pt x="204026" y="364903"/>
                    <a:pt x="193358" y="363569"/>
                  </a:cubicBezTo>
                  <a:cubicBezTo>
                    <a:pt x="182690" y="362140"/>
                    <a:pt x="169164" y="371856"/>
                    <a:pt x="169164" y="371856"/>
                  </a:cubicBezTo>
                  <a:lnTo>
                    <a:pt x="144971" y="347091"/>
                  </a:lnTo>
                  <a:lnTo>
                    <a:pt x="104680" y="363569"/>
                  </a:lnTo>
                  <a:cubicBezTo>
                    <a:pt x="104680" y="363569"/>
                    <a:pt x="88583" y="358140"/>
                    <a:pt x="81725" y="357664"/>
                  </a:cubicBezTo>
                  <a:cubicBezTo>
                    <a:pt x="74771" y="357188"/>
                    <a:pt x="48292" y="346996"/>
                    <a:pt x="48292" y="346996"/>
                  </a:cubicBezTo>
                  <a:lnTo>
                    <a:pt x="41053" y="374237"/>
                  </a:lnTo>
                  <a:lnTo>
                    <a:pt x="24098" y="346996"/>
                  </a:lnTo>
                  <a:lnTo>
                    <a:pt x="16097" y="313944"/>
                  </a:lnTo>
                  <a:lnTo>
                    <a:pt x="0" y="305657"/>
                  </a:lnTo>
                  <a:lnTo>
                    <a:pt x="16193" y="289084"/>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4" name="フリーフォーム 23">
              <a:extLst>
                <a:ext uri="{FF2B5EF4-FFF2-40B4-BE49-F238E27FC236}">
                  <a16:creationId xmlns:a16="http://schemas.microsoft.com/office/drawing/2014/main" id="{05F13F53-4E71-3153-2015-359A7DDBC12C}"/>
                </a:ext>
              </a:extLst>
            </p:cNvPr>
            <p:cNvSpPr/>
            <p:nvPr/>
          </p:nvSpPr>
          <p:spPr>
            <a:xfrm>
              <a:off x="5205071" y="4163911"/>
              <a:ext cx="374610" cy="607048"/>
            </a:xfrm>
            <a:custGeom>
              <a:avLst/>
              <a:gdLst>
                <a:gd name="connsiteX0" fmla="*/ 228421 w 341387"/>
                <a:gd name="connsiteY0" fmla="*/ 487109 h 553211"/>
                <a:gd name="connsiteX1" fmla="*/ 204228 w 341387"/>
                <a:gd name="connsiteY1" fmla="*/ 478822 h 553211"/>
                <a:gd name="connsiteX2" fmla="*/ 196132 w 341387"/>
                <a:gd name="connsiteY2" fmla="*/ 520160 h 553211"/>
                <a:gd name="connsiteX3" fmla="*/ 176891 w 341387"/>
                <a:gd name="connsiteY3" fmla="*/ 547402 h 553211"/>
                <a:gd name="connsiteX4" fmla="*/ 150221 w 341387"/>
                <a:gd name="connsiteY4" fmla="*/ 542925 h 553211"/>
                <a:gd name="connsiteX5" fmla="*/ 123646 w 341387"/>
                <a:gd name="connsiteY5" fmla="*/ 553212 h 553211"/>
                <a:gd name="connsiteX6" fmla="*/ 117836 w 341387"/>
                <a:gd name="connsiteY6" fmla="*/ 542449 h 553211"/>
                <a:gd name="connsiteX7" fmla="*/ 103168 w 341387"/>
                <a:gd name="connsiteY7" fmla="*/ 511111 h 553211"/>
                <a:gd name="connsiteX8" fmla="*/ 91452 w 341387"/>
                <a:gd name="connsiteY8" fmla="*/ 511969 h 553211"/>
                <a:gd name="connsiteX9" fmla="*/ 59257 w 341387"/>
                <a:gd name="connsiteY9" fmla="*/ 511969 h 553211"/>
                <a:gd name="connsiteX10" fmla="*/ 43160 w 341387"/>
                <a:gd name="connsiteY10" fmla="*/ 495490 h 553211"/>
                <a:gd name="connsiteX11" fmla="*/ 35064 w 341387"/>
                <a:gd name="connsiteY11" fmla="*/ 487204 h 553211"/>
                <a:gd name="connsiteX12" fmla="*/ 29349 w 341387"/>
                <a:gd name="connsiteY12" fmla="*/ 481298 h 553211"/>
                <a:gd name="connsiteX13" fmla="*/ 27063 w 341387"/>
                <a:gd name="connsiteY13" fmla="*/ 454152 h 553211"/>
                <a:gd name="connsiteX14" fmla="*/ 18967 w 341387"/>
                <a:gd name="connsiteY14" fmla="*/ 437674 h 553211"/>
                <a:gd name="connsiteX15" fmla="*/ 23253 w 341387"/>
                <a:gd name="connsiteY15" fmla="*/ 407289 h 553211"/>
                <a:gd name="connsiteX16" fmla="*/ 18967 w 341387"/>
                <a:gd name="connsiteY16" fmla="*/ 388144 h 553211"/>
                <a:gd name="connsiteX17" fmla="*/ 2869 w 341387"/>
                <a:gd name="connsiteY17" fmla="*/ 363379 h 553211"/>
                <a:gd name="connsiteX18" fmla="*/ 488 w 341387"/>
                <a:gd name="connsiteY18" fmla="*/ 339661 h 553211"/>
                <a:gd name="connsiteX19" fmla="*/ 8299 w 341387"/>
                <a:gd name="connsiteY19" fmla="*/ 311372 h 553211"/>
                <a:gd name="connsiteX20" fmla="*/ 10870 w 341387"/>
                <a:gd name="connsiteY20" fmla="*/ 289084 h 553211"/>
                <a:gd name="connsiteX21" fmla="*/ 26968 w 341387"/>
                <a:gd name="connsiteY21" fmla="*/ 272605 h 553211"/>
                <a:gd name="connsiteX22" fmla="*/ 33159 w 341387"/>
                <a:gd name="connsiteY22" fmla="*/ 250888 h 553211"/>
                <a:gd name="connsiteX23" fmla="*/ 26968 w 341387"/>
                <a:gd name="connsiteY23" fmla="*/ 231362 h 553211"/>
                <a:gd name="connsiteX24" fmla="*/ 35064 w 341387"/>
                <a:gd name="connsiteY24" fmla="*/ 198310 h 553211"/>
                <a:gd name="connsiteX25" fmla="*/ 41636 w 341387"/>
                <a:gd name="connsiteY25" fmla="*/ 180403 h 553211"/>
                <a:gd name="connsiteX26" fmla="*/ 42779 w 341387"/>
                <a:gd name="connsiteY26" fmla="*/ 159448 h 553211"/>
                <a:gd name="connsiteX27" fmla="*/ 42208 w 341387"/>
                <a:gd name="connsiteY27" fmla="*/ 133921 h 553211"/>
                <a:gd name="connsiteX28" fmla="*/ 44970 w 341387"/>
                <a:gd name="connsiteY28" fmla="*/ 118015 h 553211"/>
                <a:gd name="connsiteX29" fmla="*/ 48399 w 341387"/>
                <a:gd name="connsiteY29" fmla="*/ 98584 h 553211"/>
                <a:gd name="connsiteX30" fmla="*/ 51257 w 341387"/>
                <a:gd name="connsiteY30" fmla="*/ 82677 h 553211"/>
                <a:gd name="connsiteX31" fmla="*/ 59353 w 341387"/>
                <a:gd name="connsiteY31" fmla="*/ 74390 h 553211"/>
                <a:gd name="connsiteX32" fmla="*/ 91547 w 341387"/>
                <a:gd name="connsiteY32" fmla="*/ 66103 h 553211"/>
                <a:gd name="connsiteX33" fmla="*/ 123742 w 341387"/>
                <a:gd name="connsiteY33" fmla="*/ 57817 h 553211"/>
                <a:gd name="connsiteX34" fmla="*/ 157936 w 341387"/>
                <a:gd name="connsiteY34" fmla="*/ 36100 h 553211"/>
                <a:gd name="connsiteX35" fmla="*/ 180892 w 341387"/>
                <a:gd name="connsiteY35" fmla="*/ 27908 h 553211"/>
                <a:gd name="connsiteX36" fmla="*/ 214705 w 341387"/>
                <a:gd name="connsiteY36" fmla="*/ 20955 h 553211"/>
                <a:gd name="connsiteX37" fmla="*/ 236518 w 341387"/>
                <a:gd name="connsiteY37" fmla="*/ 16478 h 553211"/>
                <a:gd name="connsiteX38" fmla="*/ 252615 w 341387"/>
                <a:gd name="connsiteY38" fmla="*/ 0 h 553211"/>
                <a:gd name="connsiteX39" fmla="*/ 292906 w 341387"/>
                <a:gd name="connsiteY39" fmla="*/ 49530 h 553211"/>
                <a:gd name="connsiteX40" fmla="*/ 292906 w 341387"/>
                <a:gd name="connsiteY40" fmla="*/ 82582 h 553211"/>
                <a:gd name="connsiteX41" fmla="*/ 292906 w 341387"/>
                <a:gd name="connsiteY41" fmla="*/ 115633 h 553211"/>
                <a:gd name="connsiteX42" fmla="*/ 292906 w 341387"/>
                <a:gd name="connsiteY42" fmla="*/ 123920 h 553211"/>
                <a:gd name="connsiteX43" fmla="*/ 317099 w 341387"/>
                <a:gd name="connsiteY43" fmla="*/ 165259 h 553211"/>
                <a:gd name="connsiteX44" fmla="*/ 325195 w 341387"/>
                <a:gd name="connsiteY44" fmla="*/ 247840 h 553211"/>
                <a:gd name="connsiteX45" fmla="*/ 333292 w 341387"/>
                <a:gd name="connsiteY45" fmla="*/ 280892 h 553211"/>
                <a:gd name="connsiteX46" fmla="*/ 341388 w 341387"/>
                <a:gd name="connsiteY46" fmla="*/ 305657 h 553211"/>
                <a:gd name="connsiteX47" fmla="*/ 333292 w 341387"/>
                <a:gd name="connsiteY47" fmla="*/ 313944 h 553211"/>
                <a:gd name="connsiteX48" fmla="*/ 325195 w 341387"/>
                <a:gd name="connsiteY48" fmla="*/ 338709 h 553211"/>
                <a:gd name="connsiteX49" fmla="*/ 317099 w 341387"/>
                <a:gd name="connsiteY49" fmla="*/ 355187 h 553211"/>
                <a:gd name="connsiteX50" fmla="*/ 309003 w 341387"/>
                <a:gd name="connsiteY50" fmla="*/ 379952 h 553211"/>
                <a:gd name="connsiteX51" fmla="*/ 317099 w 341387"/>
                <a:gd name="connsiteY51" fmla="*/ 396430 h 553211"/>
                <a:gd name="connsiteX52" fmla="*/ 309003 w 341387"/>
                <a:gd name="connsiteY52" fmla="*/ 412909 h 553211"/>
                <a:gd name="connsiteX53" fmla="*/ 300907 w 341387"/>
                <a:gd name="connsiteY53" fmla="*/ 437674 h 553211"/>
                <a:gd name="connsiteX54" fmla="*/ 300907 w 341387"/>
                <a:gd name="connsiteY54" fmla="*/ 454152 h 553211"/>
                <a:gd name="connsiteX55" fmla="*/ 284809 w 341387"/>
                <a:gd name="connsiteY55" fmla="*/ 462439 h 553211"/>
                <a:gd name="connsiteX56" fmla="*/ 276713 w 341387"/>
                <a:gd name="connsiteY56" fmla="*/ 478917 h 553211"/>
                <a:gd name="connsiteX57" fmla="*/ 252520 w 341387"/>
                <a:gd name="connsiteY57" fmla="*/ 487204 h 553211"/>
                <a:gd name="connsiteX58" fmla="*/ 236422 w 341387"/>
                <a:gd name="connsiteY58" fmla="*/ 503682 h 553211"/>
                <a:gd name="connsiteX59" fmla="*/ 228421 w 341387"/>
                <a:gd name="connsiteY59" fmla="*/ 487109 h 55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1387" h="553211">
                  <a:moveTo>
                    <a:pt x="228421" y="487109"/>
                  </a:moveTo>
                  <a:lnTo>
                    <a:pt x="204228" y="478822"/>
                  </a:lnTo>
                  <a:lnTo>
                    <a:pt x="196132" y="520160"/>
                  </a:lnTo>
                  <a:cubicBezTo>
                    <a:pt x="196132" y="520160"/>
                    <a:pt x="178225" y="547116"/>
                    <a:pt x="176891" y="547402"/>
                  </a:cubicBezTo>
                  <a:cubicBezTo>
                    <a:pt x="172700" y="548354"/>
                    <a:pt x="154222" y="544354"/>
                    <a:pt x="150221" y="542925"/>
                  </a:cubicBezTo>
                  <a:cubicBezTo>
                    <a:pt x="146220" y="541496"/>
                    <a:pt x="123646" y="553212"/>
                    <a:pt x="123646" y="553212"/>
                  </a:cubicBezTo>
                  <a:cubicBezTo>
                    <a:pt x="124408" y="552640"/>
                    <a:pt x="119170" y="545878"/>
                    <a:pt x="117836" y="542449"/>
                  </a:cubicBezTo>
                  <a:cubicBezTo>
                    <a:pt x="111169" y="525970"/>
                    <a:pt x="103168" y="511111"/>
                    <a:pt x="103168" y="511111"/>
                  </a:cubicBezTo>
                  <a:cubicBezTo>
                    <a:pt x="103168" y="511111"/>
                    <a:pt x="100215" y="510826"/>
                    <a:pt x="91452" y="511969"/>
                  </a:cubicBezTo>
                  <a:cubicBezTo>
                    <a:pt x="84308" y="512921"/>
                    <a:pt x="63258" y="514731"/>
                    <a:pt x="59257" y="511969"/>
                  </a:cubicBezTo>
                  <a:cubicBezTo>
                    <a:pt x="55257" y="509206"/>
                    <a:pt x="43160" y="495490"/>
                    <a:pt x="43160" y="495490"/>
                  </a:cubicBezTo>
                  <a:lnTo>
                    <a:pt x="35064" y="487204"/>
                  </a:lnTo>
                  <a:lnTo>
                    <a:pt x="29349" y="481298"/>
                  </a:lnTo>
                  <a:lnTo>
                    <a:pt x="27063" y="454152"/>
                  </a:lnTo>
                  <a:lnTo>
                    <a:pt x="18967" y="437674"/>
                  </a:lnTo>
                  <a:cubicBezTo>
                    <a:pt x="18967" y="437674"/>
                    <a:pt x="25920" y="412813"/>
                    <a:pt x="23253" y="407289"/>
                  </a:cubicBezTo>
                  <a:lnTo>
                    <a:pt x="18967" y="388144"/>
                  </a:lnTo>
                  <a:lnTo>
                    <a:pt x="2869" y="363379"/>
                  </a:lnTo>
                  <a:cubicBezTo>
                    <a:pt x="2869" y="363379"/>
                    <a:pt x="-1417" y="351377"/>
                    <a:pt x="488" y="339661"/>
                  </a:cubicBezTo>
                  <a:cubicBezTo>
                    <a:pt x="1726" y="331946"/>
                    <a:pt x="8299" y="311372"/>
                    <a:pt x="8299" y="311372"/>
                  </a:cubicBezTo>
                  <a:cubicBezTo>
                    <a:pt x="8299" y="311372"/>
                    <a:pt x="8203" y="290513"/>
                    <a:pt x="10870" y="289084"/>
                  </a:cubicBezTo>
                  <a:cubicBezTo>
                    <a:pt x="13537" y="287655"/>
                    <a:pt x="26968" y="272605"/>
                    <a:pt x="26968" y="272605"/>
                  </a:cubicBezTo>
                  <a:lnTo>
                    <a:pt x="33159" y="250888"/>
                  </a:lnTo>
                  <a:cubicBezTo>
                    <a:pt x="33159" y="250888"/>
                    <a:pt x="27253" y="242602"/>
                    <a:pt x="26968" y="231362"/>
                  </a:cubicBezTo>
                  <a:cubicBezTo>
                    <a:pt x="26587" y="215836"/>
                    <a:pt x="32111" y="208788"/>
                    <a:pt x="35064" y="198310"/>
                  </a:cubicBezTo>
                  <a:cubicBezTo>
                    <a:pt x="37350" y="190405"/>
                    <a:pt x="41636" y="185928"/>
                    <a:pt x="41636" y="180403"/>
                  </a:cubicBezTo>
                  <a:cubicBezTo>
                    <a:pt x="41636" y="174879"/>
                    <a:pt x="43160" y="173545"/>
                    <a:pt x="42779" y="159448"/>
                  </a:cubicBezTo>
                  <a:cubicBezTo>
                    <a:pt x="42589" y="150781"/>
                    <a:pt x="44399" y="143256"/>
                    <a:pt x="42208" y="133921"/>
                  </a:cubicBezTo>
                  <a:cubicBezTo>
                    <a:pt x="41350" y="130207"/>
                    <a:pt x="42398" y="118015"/>
                    <a:pt x="44970" y="118015"/>
                  </a:cubicBezTo>
                  <a:cubicBezTo>
                    <a:pt x="47637" y="118015"/>
                    <a:pt x="48399" y="98584"/>
                    <a:pt x="48399" y="98584"/>
                  </a:cubicBezTo>
                  <a:cubicBezTo>
                    <a:pt x="48399" y="98584"/>
                    <a:pt x="51257" y="90964"/>
                    <a:pt x="51257" y="82677"/>
                  </a:cubicBezTo>
                  <a:cubicBezTo>
                    <a:pt x="51257" y="77724"/>
                    <a:pt x="59353" y="74390"/>
                    <a:pt x="59353" y="74390"/>
                  </a:cubicBezTo>
                  <a:lnTo>
                    <a:pt x="91547" y="66103"/>
                  </a:lnTo>
                  <a:cubicBezTo>
                    <a:pt x="91547" y="66103"/>
                    <a:pt x="126409" y="62008"/>
                    <a:pt x="123742" y="57817"/>
                  </a:cubicBezTo>
                  <a:cubicBezTo>
                    <a:pt x="121075" y="53721"/>
                    <a:pt x="157936" y="36100"/>
                    <a:pt x="157936" y="36100"/>
                  </a:cubicBezTo>
                  <a:lnTo>
                    <a:pt x="180892" y="27908"/>
                  </a:lnTo>
                  <a:lnTo>
                    <a:pt x="214705" y="20955"/>
                  </a:lnTo>
                  <a:lnTo>
                    <a:pt x="236518" y="16478"/>
                  </a:lnTo>
                  <a:lnTo>
                    <a:pt x="252615" y="0"/>
                  </a:lnTo>
                  <a:cubicBezTo>
                    <a:pt x="252615" y="0"/>
                    <a:pt x="296906" y="42672"/>
                    <a:pt x="292906" y="49530"/>
                  </a:cubicBezTo>
                  <a:cubicBezTo>
                    <a:pt x="288905" y="56388"/>
                    <a:pt x="296906" y="78391"/>
                    <a:pt x="292906" y="82582"/>
                  </a:cubicBezTo>
                  <a:cubicBezTo>
                    <a:pt x="288905" y="86677"/>
                    <a:pt x="288905" y="119729"/>
                    <a:pt x="292906" y="115633"/>
                  </a:cubicBezTo>
                  <a:cubicBezTo>
                    <a:pt x="296906" y="111538"/>
                    <a:pt x="292906" y="123920"/>
                    <a:pt x="292906" y="123920"/>
                  </a:cubicBezTo>
                  <a:cubicBezTo>
                    <a:pt x="292906" y="123920"/>
                    <a:pt x="309003" y="148685"/>
                    <a:pt x="317099" y="165259"/>
                  </a:cubicBezTo>
                  <a:cubicBezTo>
                    <a:pt x="325195" y="181737"/>
                    <a:pt x="325195" y="232696"/>
                    <a:pt x="325195" y="247840"/>
                  </a:cubicBezTo>
                  <a:cubicBezTo>
                    <a:pt x="325195" y="262985"/>
                    <a:pt x="334625" y="274034"/>
                    <a:pt x="333292" y="280892"/>
                  </a:cubicBezTo>
                  <a:cubicBezTo>
                    <a:pt x="331958" y="287750"/>
                    <a:pt x="341388" y="308419"/>
                    <a:pt x="341388" y="305657"/>
                  </a:cubicBezTo>
                  <a:cubicBezTo>
                    <a:pt x="341388" y="302895"/>
                    <a:pt x="338721" y="305657"/>
                    <a:pt x="333292" y="313944"/>
                  </a:cubicBezTo>
                  <a:cubicBezTo>
                    <a:pt x="327862" y="322231"/>
                    <a:pt x="322528" y="334613"/>
                    <a:pt x="325195" y="338709"/>
                  </a:cubicBezTo>
                  <a:cubicBezTo>
                    <a:pt x="327862" y="342805"/>
                    <a:pt x="323862" y="348329"/>
                    <a:pt x="317099" y="355187"/>
                  </a:cubicBezTo>
                  <a:cubicBezTo>
                    <a:pt x="310432" y="362045"/>
                    <a:pt x="307669" y="374428"/>
                    <a:pt x="309003" y="379952"/>
                  </a:cubicBezTo>
                  <a:cubicBezTo>
                    <a:pt x="310336" y="385477"/>
                    <a:pt x="315670" y="393763"/>
                    <a:pt x="317099" y="396430"/>
                  </a:cubicBezTo>
                  <a:cubicBezTo>
                    <a:pt x="318528" y="399193"/>
                    <a:pt x="319766" y="404717"/>
                    <a:pt x="309003" y="412909"/>
                  </a:cubicBezTo>
                  <a:cubicBezTo>
                    <a:pt x="298335" y="421195"/>
                    <a:pt x="302335" y="432149"/>
                    <a:pt x="300907" y="437674"/>
                  </a:cubicBezTo>
                  <a:cubicBezTo>
                    <a:pt x="299573" y="443198"/>
                    <a:pt x="310336" y="454152"/>
                    <a:pt x="300907" y="454152"/>
                  </a:cubicBezTo>
                  <a:cubicBezTo>
                    <a:pt x="291477" y="454152"/>
                    <a:pt x="287476" y="459676"/>
                    <a:pt x="284809" y="462439"/>
                  </a:cubicBezTo>
                  <a:cubicBezTo>
                    <a:pt x="282142" y="465201"/>
                    <a:pt x="286143" y="481679"/>
                    <a:pt x="276713" y="478917"/>
                  </a:cubicBezTo>
                  <a:cubicBezTo>
                    <a:pt x="267283" y="476155"/>
                    <a:pt x="253949" y="477488"/>
                    <a:pt x="252520" y="487204"/>
                  </a:cubicBezTo>
                  <a:cubicBezTo>
                    <a:pt x="251186" y="496824"/>
                    <a:pt x="236422" y="503682"/>
                    <a:pt x="236422" y="503682"/>
                  </a:cubicBezTo>
                  <a:lnTo>
                    <a:pt x="228421" y="48710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5" name="フリーフォーム 24">
              <a:extLst>
                <a:ext uri="{FF2B5EF4-FFF2-40B4-BE49-F238E27FC236}">
                  <a16:creationId xmlns:a16="http://schemas.microsoft.com/office/drawing/2014/main" id="{39655D17-7FC3-3FA6-1F81-1B3752C78D3E}"/>
                </a:ext>
              </a:extLst>
            </p:cNvPr>
            <p:cNvSpPr/>
            <p:nvPr/>
          </p:nvSpPr>
          <p:spPr>
            <a:xfrm>
              <a:off x="4934064" y="4145727"/>
              <a:ext cx="353694" cy="589485"/>
            </a:xfrm>
            <a:custGeom>
              <a:avLst/>
              <a:gdLst>
                <a:gd name="connsiteX0" fmla="*/ 16097 w 322326"/>
                <a:gd name="connsiteY0" fmla="*/ 173355 h 537205"/>
                <a:gd name="connsiteX1" fmla="*/ 40291 w 322326"/>
                <a:gd name="connsiteY1" fmla="*/ 173355 h 537205"/>
                <a:gd name="connsiteX2" fmla="*/ 72485 w 322326"/>
                <a:gd name="connsiteY2" fmla="*/ 140303 h 537205"/>
                <a:gd name="connsiteX3" fmla="*/ 80582 w 322326"/>
                <a:gd name="connsiteY3" fmla="*/ 107251 h 537205"/>
                <a:gd name="connsiteX4" fmla="*/ 88583 w 322326"/>
                <a:gd name="connsiteY4" fmla="*/ 74200 h 537205"/>
                <a:gd name="connsiteX5" fmla="*/ 88583 w 322326"/>
                <a:gd name="connsiteY5" fmla="*/ 57721 h 537205"/>
                <a:gd name="connsiteX6" fmla="*/ 80582 w 322326"/>
                <a:gd name="connsiteY6" fmla="*/ 32956 h 537205"/>
                <a:gd name="connsiteX7" fmla="*/ 88583 w 322326"/>
                <a:gd name="connsiteY7" fmla="*/ 8192 h 537205"/>
                <a:gd name="connsiteX8" fmla="*/ 112776 w 322326"/>
                <a:gd name="connsiteY8" fmla="*/ 16478 h 537205"/>
                <a:gd name="connsiteX9" fmla="*/ 144971 w 322326"/>
                <a:gd name="connsiteY9" fmla="*/ 24765 h 537205"/>
                <a:gd name="connsiteX10" fmla="*/ 174022 w 322326"/>
                <a:gd name="connsiteY10" fmla="*/ 12859 h 537205"/>
                <a:gd name="connsiteX11" fmla="*/ 185261 w 322326"/>
                <a:gd name="connsiteY11" fmla="*/ 8192 h 537205"/>
                <a:gd name="connsiteX12" fmla="*/ 209455 w 322326"/>
                <a:gd name="connsiteY12" fmla="*/ 32956 h 537205"/>
                <a:gd name="connsiteX13" fmla="*/ 233648 w 322326"/>
                <a:gd name="connsiteY13" fmla="*/ 24670 h 537205"/>
                <a:gd name="connsiteX14" fmla="*/ 257842 w 322326"/>
                <a:gd name="connsiteY14" fmla="*/ 32956 h 537205"/>
                <a:gd name="connsiteX15" fmla="*/ 273939 w 322326"/>
                <a:gd name="connsiteY15" fmla="*/ 16478 h 537205"/>
                <a:gd name="connsiteX16" fmla="*/ 290036 w 322326"/>
                <a:gd name="connsiteY16" fmla="*/ 0 h 537205"/>
                <a:gd name="connsiteX17" fmla="*/ 298133 w 322326"/>
                <a:gd name="connsiteY17" fmla="*/ 24765 h 537205"/>
                <a:gd name="connsiteX18" fmla="*/ 322326 w 322326"/>
                <a:gd name="connsiteY18" fmla="*/ 24765 h 537205"/>
                <a:gd name="connsiteX19" fmla="*/ 315944 w 322326"/>
                <a:gd name="connsiteY19" fmla="*/ 39433 h 537205"/>
                <a:gd name="connsiteX20" fmla="*/ 306229 w 322326"/>
                <a:gd name="connsiteY20" fmla="*/ 57817 h 537205"/>
                <a:gd name="connsiteX21" fmla="*/ 299657 w 322326"/>
                <a:gd name="connsiteY21" fmla="*/ 94583 h 537205"/>
                <a:gd name="connsiteX22" fmla="*/ 298228 w 322326"/>
                <a:gd name="connsiteY22" fmla="*/ 107347 h 537205"/>
                <a:gd name="connsiteX23" fmla="*/ 290132 w 322326"/>
                <a:gd name="connsiteY23" fmla="*/ 148685 h 537205"/>
                <a:gd name="connsiteX24" fmla="*/ 290132 w 322326"/>
                <a:gd name="connsiteY24" fmla="*/ 190024 h 537205"/>
                <a:gd name="connsiteX25" fmla="*/ 282035 w 322326"/>
                <a:gd name="connsiteY25" fmla="*/ 214789 h 537205"/>
                <a:gd name="connsiteX26" fmla="*/ 273939 w 322326"/>
                <a:gd name="connsiteY26" fmla="*/ 239554 h 537205"/>
                <a:gd name="connsiteX27" fmla="*/ 279750 w 322326"/>
                <a:gd name="connsiteY27" fmla="*/ 268700 h 537205"/>
                <a:gd name="connsiteX28" fmla="*/ 269272 w 322326"/>
                <a:gd name="connsiteY28" fmla="*/ 294227 h 537205"/>
                <a:gd name="connsiteX29" fmla="*/ 257842 w 322326"/>
                <a:gd name="connsiteY29" fmla="*/ 305562 h 537205"/>
                <a:gd name="connsiteX30" fmla="*/ 257842 w 322326"/>
                <a:gd name="connsiteY30" fmla="*/ 322040 h 537205"/>
                <a:gd name="connsiteX31" fmla="*/ 249746 w 322326"/>
                <a:gd name="connsiteY31" fmla="*/ 346805 h 537205"/>
                <a:gd name="connsiteX32" fmla="*/ 249746 w 322326"/>
                <a:gd name="connsiteY32" fmla="*/ 379857 h 537205"/>
                <a:gd name="connsiteX33" fmla="*/ 265843 w 322326"/>
                <a:gd name="connsiteY33" fmla="*/ 404622 h 537205"/>
                <a:gd name="connsiteX34" fmla="*/ 271177 w 322326"/>
                <a:gd name="connsiteY34" fmla="*/ 438341 h 537205"/>
                <a:gd name="connsiteX35" fmla="*/ 265843 w 322326"/>
                <a:gd name="connsiteY35" fmla="*/ 454152 h 537205"/>
                <a:gd name="connsiteX36" fmla="*/ 273939 w 322326"/>
                <a:gd name="connsiteY36" fmla="*/ 470630 h 537205"/>
                <a:gd name="connsiteX37" fmla="*/ 276035 w 322326"/>
                <a:gd name="connsiteY37" fmla="*/ 495300 h 537205"/>
                <a:gd name="connsiteX38" fmla="*/ 245078 w 322326"/>
                <a:gd name="connsiteY38" fmla="*/ 516255 h 537205"/>
                <a:gd name="connsiteX39" fmla="*/ 237554 w 322326"/>
                <a:gd name="connsiteY39" fmla="*/ 527018 h 537205"/>
                <a:gd name="connsiteX40" fmla="*/ 209550 w 322326"/>
                <a:gd name="connsiteY40" fmla="*/ 536638 h 537205"/>
                <a:gd name="connsiteX41" fmla="*/ 185357 w 322326"/>
                <a:gd name="connsiteY41" fmla="*/ 520160 h 537205"/>
                <a:gd name="connsiteX42" fmla="*/ 169259 w 322326"/>
                <a:gd name="connsiteY42" fmla="*/ 487109 h 537205"/>
                <a:gd name="connsiteX43" fmla="*/ 137065 w 322326"/>
                <a:gd name="connsiteY43" fmla="*/ 478822 h 537205"/>
                <a:gd name="connsiteX44" fmla="*/ 111347 w 322326"/>
                <a:gd name="connsiteY44" fmla="*/ 476631 h 537205"/>
                <a:gd name="connsiteX45" fmla="*/ 88773 w 322326"/>
                <a:gd name="connsiteY45" fmla="*/ 462248 h 537205"/>
                <a:gd name="connsiteX46" fmla="*/ 64579 w 322326"/>
                <a:gd name="connsiteY46" fmla="*/ 460153 h 537205"/>
                <a:gd name="connsiteX47" fmla="*/ 56579 w 322326"/>
                <a:gd name="connsiteY47" fmla="*/ 453962 h 537205"/>
                <a:gd name="connsiteX48" fmla="*/ 48483 w 322326"/>
                <a:gd name="connsiteY48" fmla="*/ 445675 h 537205"/>
                <a:gd name="connsiteX49" fmla="*/ 48483 w 322326"/>
                <a:gd name="connsiteY49" fmla="*/ 420910 h 537205"/>
                <a:gd name="connsiteX50" fmla="*/ 64579 w 322326"/>
                <a:gd name="connsiteY50" fmla="*/ 387858 h 537205"/>
                <a:gd name="connsiteX51" fmla="*/ 80677 w 322326"/>
                <a:gd name="connsiteY51" fmla="*/ 371380 h 537205"/>
                <a:gd name="connsiteX52" fmla="*/ 88678 w 322326"/>
                <a:gd name="connsiteY52" fmla="*/ 330041 h 537205"/>
                <a:gd name="connsiteX53" fmla="*/ 88678 w 322326"/>
                <a:gd name="connsiteY53" fmla="*/ 280511 h 537205"/>
                <a:gd name="connsiteX54" fmla="*/ 96774 w 322326"/>
                <a:gd name="connsiteY54" fmla="*/ 255746 h 537205"/>
                <a:gd name="connsiteX55" fmla="*/ 88678 w 322326"/>
                <a:gd name="connsiteY55" fmla="*/ 230981 h 537205"/>
                <a:gd name="connsiteX56" fmla="*/ 72581 w 322326"/>
                <a:gd name="connsiteY56" fmla="*/ 206216 h 537205"/>
                <a:gd name="connsiteX57" fmla="*/ 56483 w 322326"/>
                <a:gd name="connsiteY57" fmla="*/ 197929 h 537205"/>
                <a:gd name="connsiteX58" fmla="*/ 32290 w 322326"/>
                <a:gd name="connsiteY58" fmla="*/ 197929 h 537205"/>
                <a:gd name="connsiteX59" fmla="*/ 32290 w 322326"/>
                <a:gd name="connsiteY59" fmla="*/ 214408 h 537205"/>
                <a:gd name="connsiteX60" fmla="*/ 8096 w 322326"/>
                <a:gd name="connsiteY60" fmla="*/ 214408 h 537205"/>
                <a:gd name="connsiteX61" fmla="*/ 0 w 322326"/>
                <a:gd name="connsiteY61" fmla="*/ 206121 h 537205"/>
                <a:gd name="connsiteX62" fmla="*/ 0 w 322326"/>
                <a:gd name="connsiteY62" fmla="*/ 189643 h 537205"/>
                <a:gd name="connsiteX63" fmla="*/ 16097 w 322326"/>
                <a:gd name="connsiteY63" fmla="*/ 173355 h 5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2326" h="537205">
                  <a:moveTo>
                    <a:pt x="16097" y="173355"/>
                  </a:moveTo>
                  <a:cubicBezTo>
                    <a:pt x="16097" y="173355"/>
                    <a:pt x="29528" y="178879"/>
                    <a:pt x="40291" y="173355"/>
                  </a:cubicBezTo>
                  <a:cubicBezTo>
                    <a:pt x="50959" y="167830"/>
                    <a:pt x="73914" y="154114"/>
                    <a:pt x="72485" y="140303"/>
                  </a:cubicBezTo>
                  <a:cubicBezTo>
                    <a:pt x="71152" y="126492"/>
                    <a:pt x="76486" y="118300"/>
                    <a:pt x="80582" y="107251"/>
                  </a:cubicBezTo>
                  <a:cubicBezTo>
                    <a:pt x="84582" y="96298"/>
                    <a:pt x="88583" y="74200"/>
                    <a:pt x="88583" y="74200"/>
                  </a:cubicBezTo>
                  <a:lnTo>
                    <a:pt x="88583" y="57721"/>
                  </a:lnTo>
                  <a:lnTo>
                    <a:pt x="80582" y="32956"/>
                  </a:lnTo>
                  <a:lnTo>
                    <a:pt x="88583" y="8192"/>
                  </a:lnTo>
                  <a:lnTo>
                    <a:pt x="112776" y="16478"/>
                  </a:lnTo>
                  <a:lnTo>
                    <a:pt x="144971" y="24765"/>
                  </a:lnTo>
                  <a:lnTo>
                    <a:pt x="174022" y="12859"/>
                  </a:lnTo>
                  <a:lnTo>
                    <a:pt x="185261" y="8192"/>
                  </a:lnTo>
                  <a:lnTo>
                    <a:pt x="209455" y="32956"/>
                  </a:lnTo>
                  <a:lnTo>
                    <a:pt x="233648" y="24670"/>
                  </a:lnTo>
                  <a:cubicBezTo>
                    <a:pt x="233648" y="24670"/>
                    <a:pt x="260509" y="37052"/>
                    <a:pt x="257842" y="32956"/>
                  </a:cubicBezTo>
                  <a:cubicBezTo>
                    <a:pt x="255175" y="28861"/>
                    <a:pt x="272606" y="22003"/>
                    <a:pt x="273939" y="16478"/>
                  </a:cubicBezTo>
                  <a:cubicBezTo>
                    <a:pt x="275273" y="10954"/>
                    <a:pt x="290036" y="0"/>
                    <a:pt x="290036" y="0"/>
                  </a:cubicBezTo>
                  <a:lnTo>
                    <a:pt x="298133" y="24765"/>
                  </a:lnTo>
                  <a:lnTo>
                    <a:pt x="322326" y="24765"/>
                  </a:lnTo>
                  <a:cubicBezTo>
                    <a:pt x="322326" y="24765"/>
                    <a:pt x="318135" y="35147"/>
                    <a:pt x="315944" y="39433"/>
                  </a:cubicBezTo>
                  <a:cubicBezTo>
                    <a:pt x="312992" y="45339"/>
                    <a:pt x="306229" y="57817"/>
                    <a:pt x="306229" y="57817"/>
                  </a:cubicBezTo>
                  <a:lnTo>
                    <a:pt x="299657" y="94583"/>
                  </a:lnTo>
                  <a:lnTo>
                    <a:pt x="298228" y="107347"/>
                  </a:lnTo>
                  <a:cubicBezTo>
                    <a:pt x="294227" y="111442"/>
                    <a:pt x="290132" y="148685"/>
                    <a:pt x="290132" y="148685"/>
                  </a:cubicBezTo>
                  <a:lnTo>
                    <a:pt x="290132" y="190024"/>
                  </a:lnTo>
                  <a:cubicBezTo>
                    <a:pt x="290132" y="190024"/>
                    <a:pt x="284702" y="216217"/>
                    <a:pt x="282035" y="214789"/>
                  </a:cubicBezTo>
                  <a:cubicBezTo>
                    <a:pt x="279368" y="213360"/>
                    <a:pt x="275368" y="231267"/>
                    <a:pt x="273939" y="239554"/>
                  </a:cubicBezTo>
                  <a:cubicBezTo>
                    <a:pt x="272606" y="247841"/>
                    <a:pt x="279750" y="268700"/>
                    <a:pt x="279750" y="268700"/>
                  </a:cubicBezTo>
                  <a:cubicBezTo>
                    <a:pt x="279750" y="268700"/>
                    <a:pt x="269272" y="291560"/>
                    <a:pt x="269272" y="294227"/>
                  </a:cubicBezTo>
                  <a:cubicBezTo>
                    <a:pt x="269272" y="296989"/>
                    <a:pt x="260509" y="306991"/>
                    <a:pt x="257842" y="305562"/>
                  </a:cubicBezTo>
                  <a:cubicBezTo>
                    <a:pt x="255175" y="304133"/>
                    <a:pt x="261842" y="322040"/>
                    <a:pt x="257842" y="322040"/>
                  </a:cubicBezTo>
                  <a:cubicBezTo>
                    <a:pt x="253841" y="322040"/>
                    <a:pt x="255175" y="345376"/>
                    <a:pt x="249746" y="346805"/>
                  </a:cubicBezTo>
                  <a:cubicBezTo>
                    <a:pt x="244316" y="348234"/>
                    <a:pt x="249746" y="379857"/>
                    <a:pt x="249746" y="379857"/>
                  </a:cubicBezTo>
                  <a:cubicBezTo>
                    <a:pt x="249746" y="379857"/>
                    <a:pt x="265843" y="400526"/>
                    <a:pt x="265843" y="404622"/>
                  </a:cubicBezTo>
                  <a:cubicBezTo>
                    <a:pt x="265843" y="408718"/>
                    <a:pt x="271177" y="438341"/>
                    <a:pt x="271177" y="438341"/>
                  </a:cubicBezTo>
                  <a:lnTo>
                    <a:pt x="265843" y="454152"/>
                  </a:lnTo>
                  <a:lnTo>
                    <a:pt x="273939" y="470630"/>
                  </a:lnTo>
                  <a:lnTo>
                    <a:pt x="276035" y="495300"/>
                  </a:lnTo>
                  <a:lnTo>
                    <a:pt x="245078" y="516255"/>
                  </a:lnTo>
                  <a:cubicBezTo>
                    <a:pt x="245078" y="516255"/>
                    <a:pt x="243364" y="523970"/>
                    <a:pt x="237554" y="527018"/>
                  </a:cubicBezTo>
                  <a:cubicBezTo>
                    <a:pt x="229076" y="531400"/>
                    <a:pt x="208121" y="539401"/>
                    <a:pt x="209550" y="536638"/>
                  </a:cubicBezTo>
                  <a:cubicBezTo>
                    <a:pt x="210884" y="533876"/>
                    <a:pt x="185357" y="524256"/>
                    <a:pt x="185357" y="520160"/>
                  </a:cubicBezTo>
                  <a:cubicBezTo>
                    <a:pt x="185357" y="516064"/>
                    <a:pt x="169259" y="487109"/>
                    <a:pt x="169259" y="487109"/>
                  </a:cubicBezTo>
                  <a:lnTo>
                    <a:pt x="137065" y="478822"/>
                  </a:lnTo>
                  <a:lnTo>
                    <a:pt x="111347" y="476631"/>
                  </a:lnTo>
                  <a:cubicBezTo>
                    <a:pt x="107347" y="476631"/>
                    <a:pt x="91535" y="467011"/>
                    <a:pt x="88773" y="462248"/>
                  </a:cubicBezTo>
                  <a:cubicBezTo>
                    <a:pt x="86297" y="457962"/>
                    <a:pt x="64579" y="460153"/>
                    <a:pt x="64579" y="460153"/>
                  </a:cubicBezTo>
                  <a:lnTo>
                    <a:pt x="56579" y="453962"/>
                  </a:lnTo>
                  <a:lnTo>
                    <a:pt x="48483" y="445675"/>
                  </a:lnTo>
                  <a:lnTo>
                    <a:pt x="48483" y="420910"/>
                  </a:lnTo>
                  <a:cubicBezTo>
                    <a:pt x="48483" y="415385"/>
                    <a:pt x="60579" y="386429"/>
                    <a:pt x="64579" y="387858"/>
                  </a:cubicBezTo>
                  <a:cubicBezTo>
                    <a:pt x="68580" y="389287"/>
                    <a:pt x="83344" y="374047"/>
                    <a:pt x="80677" y="371380"/>
                  </a:cubicBezTo>
                  <a:cubicBezTo>
                    <a:pt x="78010" y="368617"/>
                    <a:pt x="88678" y="330041"/>
                    <a:pt x="88678" y="330041"/>
                  </a:cubicBezTo>
                  <a:lnTo>
                    <a:pt x="88678" y="280511"/>
                  </a:lnTo>
                  <a:cubicBezTo>
                    <a:pt x="88678" y="280511"/>
                    <a:pt x="96774" y="262604"/>
                    <a:pt x="96774" y="255746"/>
                  </a:cubicBezTo>
                  <a:cubicBezTo>
                    <a:pt x="96774" y="248888"/>
                    <a:pt x="88678" y="230981"/>
                    <a:pt x="88678" y="230981"/>
                  </a:cubicBezTo>
                  <a:lnTo>
                    <a:pt x="72581" y="206216"/>
                  </a:lnTo>
                  <a:lnTo>
                    <a:pt x="56483" y="197929"/>
                  </a:lnTo>
                  <a:cubicBezTo>
                    <a:pt x="56483" y="197929"/>
                    <a:pt x="30956" y="195167"/>
                    <a:pt x="32290" y="197929"/>
                  </a:cubicBezTo>
                  <a:cubicBezTo>
                    <a:pt x="33623" y="200692"/>
                    <a:pt x="32290" y="214408"/>
                    <a:pt x="32290" y="214408"/>
                  </a:cubicBezTo>
                  <a:lnTo>
                    <a:pt x="8096" y="214408"/>
                  </a:lnTo>
                  <a:lnTo>
                    <a:pt x="0" y="206121"/>
                  </a:lnTo>
                  <a:lnTo>
                    <a:pt x="0" y="189643"/>
                  </a:lnTo>
                  <a:lnTo>
                    <a:pt x="16097" y="173355"/>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6" name="フリーフォーム 25">
              <a:extLst>
                <a:ext uri="{FF2B5EF4-FFF2-40B4-BE49-F238E27FC236}">
                  <a16:creationId xmlns:a16="http://schemas.microsoft.com/office/drawing/2014/main" id="{E3F565ED-2FD2-AF85-DCB9-92F3D67E2F50}"/>
                </a:ext>
              </a:extLst>
            </p:cNvPr>
            <p:cNvSpPr/>
            <p:nvPr/>
          </p:nvSpPr>
          <p:spPr>
            <a:xfrm>
              <a:off x="5092351" y="4690929"/>
              <a:ext cx="372519" cy="433414"/>
            </a:xfrm>
            <a:custGeom>
              <a:avLst/>
              <a:gdLst>
                <a:gd name="connsiteX0" fmla="*/ 79589 w 339481"/>
                <a:gd name="connsiteY0" fmla="*/ 113797 h 394975"/>
                <a:gd name="connsiteX1" fmla="*/ 65206 w 339481"/>
                <a:gd name="connsiteY1" fmla="*/ 147325 h 394975"/>
                <a:gd name="connsiteX2" fmla="*/ 81304 w 339481"/>
                <a:gd name="connsiteY2" fmla="*/ 163804 h 394975"/>
                <a:gd name="connsiteX3" fmla="*/ 74541 w 339481"/>
                <a:gd name="connsiteY3" fmla="*/ 184663 h 394975"/>
                <a:gd name="connsiteX4" fmla="*/ 68064 w 339481"/>
                <a:gd name="connsiteY4" fmla="*/ 193903 h 394975"/>
                <a:gd name="connsiteX5" fmla="*/ 54633 w 339481"/>
                <a:gd name="connsiteY5" fmla="*/ 214857 h 394975"/>
                <a:gd name="connsiteX6" fmla="*/ 49109 w 339481"/>
                <a:gd name="connsiteY6" fmla="*/ 262863 h 394975"/>
                <a:gd name="connsiteX7" fmla="*/ 43108 w 339481"/>
                <a:gd name="connsiteY7" fmla="*/ 285533 h 394975"/>
                <a:gd name="connsiteX8" fmla="*/ 21201 w 339481"/>
                <a:gd name="connsiteY8" fmla="*/ 301916 h 394975"/>
                <a:gd name="connsiteX9" fmla="*/ 817 w 339481"/>
                <a:gd name="connsiteY9" fmla="*/ 312394 h 394975"/>
                <a:gd name="connsiteX10" fmla="*/ 817 w 339481"/>
                <a:gd name="connsiteY10" fmla="*/ 337159 h 394975"/>
                <a:gd name="connsiteX11" fmla="*/ 38727 w 339481"/>
                <a:gd name="connsiteY11" fmla="*/ 337159 h 394975"/>
                <a:gd name="connsiteX12" fmla="*/ 52062 w 339481"/>
                <a:gd name="connsiteY12" fmla="*/ 344683 h 394975"/>
                <a:gd name="connsiteX13" fmla="*/ 68540 w 339481"/>
                <a:gd name="connsiteY13" fmla="*/ 352684 h 394975"/>
                <a:gd name="connsiteX14" fmla="*/ 92067 w 339481"/>
                <a:gd name="connsiteY14" fmla="*/ 353732 h 394975"/>
                <a:gd name="connsiteX15" fmla="*/ 99973 w 339481"/>
                <a:gd name="connsiteY15" fmla="*/ 361447 h 394975"/>
                <a:gd name="connsiteX16" fmla="*/ 107783 w 339481"/>
                <a:gd name="connsiteY16" fmla="*/ 383164 h 394975"/>
                <a:gd name="connsiteX17" fmla="*/ 113593 w 339481"/>
                <a:gd name="connsiteY17" fmla="*/ 394975 h 394975"/>
                <a:gd name="connsiteX18" fmla="*/ 143121 w 339481"/>
                <a:gd name="connsiteY18" fmla="*/ 368401 h 394975"/>
                <a:gd name="connsiteX19" fmla="*/ 161980 w 339481"/>
                <a:gd name="connsiteY19" fmla="*/ 361923 h 394975"/>
                <a:gd name="connsiteX20" fmla="*/ 161980 w 339481"/>
                <a:gd name="connsiteY20" fmla="*/ 320585 h 394975"/>
                <a:gd name="connsiteX21" fmla="*/ 170076 w 339481"/>
                <a:gd name="connsiteY21" fmla="*/ 262768 h 394975"/>
                <a:gd name="connsiteX22" fmla="*/ 186174 w 339481"/>
                <a:gd name="connsiteY22" fmla="*/ 221430 h 394975"/>
                <a:gd name="connsiteX23" fmla="*/ 210367 w 339481"/>
                <a:gd name="connsiteY23" fmla="*/ 204952 h 394975"/>
                <a:gd name="connsiteX24" fmla="*/ 234561 w 339481"/>
                <a:gd name="connsiteY24" fmla="*/ 188473 h 394975"/>
                <a:gd name="connsiteX25" fmla="*/ 258754 w 339481"/>
                <a:gd name="connsiteY25" fmla="*/ 188473 h 394975"/>
                <a:gd name="connsiteX26" fmla="*/ 274851 w 339481"/>
                <a:gd name="connsiteY26" fmla="*/ 188473 h 394975"/>
                <a:gd name="connsiteX27" fmla="*/ 315142 w 339481"/>
                <a:gd name="connsiteY27" fmla="*/ 238003 h 394975"/>
                <a:gd name="connsiteX28" fmla="*/ 323239 w 339481"/>
                <a:gd name="connsiteY28" fmla="*/ 221525 h 394975"/>
                <a:gd name="connsiteX29" fmla="*/ 299045 w 339481"/>
                <a:gd name="connsiteY29" fmla="*/ 180187 h 394975"/>
                <a:gd name="connsiteX30" fmla="*/ 307141 w 339481"/>
                <a:gd name="connsiteY30" fmla="*/ 163708 h 394975"/>
                <a:gd name="connsiteX31" fmla="*/ 307141 w 339481"/>
                <a:gd name="connsiteY31" fmla="*/ 130656 h 394975"/>
                <a:gd name="connsiteX32" fmla="*/ 299045 w 339481"/>
                <a:gd name="connsiteY32" fmla="*/ 122370 h 394975"/>
                <a:gd name="connsiteX33" fmla="*/ 307141 w 339481"/>
                <a:gd name="connsiteY33" fmla="*/ 105891 h 394975"/>
                <a:gd name="connsiteX34" fmla="*/ 315238 w 339481"/>
                <a:gd name="connsiteY34" fmla="*/ 97605 h 394975"/>
                <a:gd name="connsiteX35" fmla="*/ 307141 w 339481"/>
                <a:gd name="connsiteY35" fmla="*/ 81127 h 394975"/>
                <a:gd name="connsiteX36" fmla="*/ 323239 w 339481"/>
                <a:gd name="connsiteY36" fmla="*/ 56362 h 394975"/>
                <a:gd name="connsiteX37" fmla="*/ 339336 w 339481"/>
                <a:gd name="connsiteY37" fmla="*/ 39883 h 394975"/>
                <a:gd name="connsiteX38" fmla="*/ 339336 w 339481"/>
                <a:gd name="connsiteY38" fmla="*/ 23405 h 394975"/>
                <a:gd name="connsiteX39" fmla="*/ 332382 w 339481"/>
                <a:gd name="connsiteY39" fmla="*/ 9213 h 394975"/>
                <a:gd name="connsiteX40" fmla="*/ 315809 w 339481"/>
                <a:gd name="connsiteY40" fmla="*/ 1593 h 394975"/>
                <a:gd name="connsiteX41" fmla="*/ 306665 w 339481"/>
                <a:gd name="connsiteY41" fmla="*/ 831 h 394975"/>
                <a:gd name="connsiteX42" fmla="*/ 302188 w 339481"/>
                <a:gd name="connsiteY42" fmla="*/ 23595 h 394975"/>
                <a:gd name="connsiteX43" fmla="*/ 299045 w 339481"/>
                <a:gd name="connsiteY43" fmla="*/ 39979 h 394975"/>
                <a:gd name="connsiteX44" fmla="*/ 282948 w 339481"/>
                <a:gd name="connsiteY44" fmla="*/ 64744 h 394975"/>
                <a:gd name="connsiteX45" fmla="*/ 266850 w 339481"/>
                <a:gd name="connsiteY45" fmla="*/ 64744 h 394975"/>
                <a:gd name="connsiteX46" fmla="*/ 242657 w 339481"/>
                <a:gd name="connsiteY46" fmla="*/ 64744 h 394975"/>
                <a:gd name="connsiteX47" fmla="*/ 226560 w 339481"/>
                <a:gd name="connsiteY47" fmla="*/ 73030 h 394975"/>
                <a:gd name="connsiteX48" fmla="*/ 213415 w 339481"/>
                <a:gd name="connsiteY48" fmla="*/ 48741 h 394975"/>
                <a:gd name="connsiteX49" fmla="*/ 206081 w 339481"/>
                <a:gd name="connsiteY49" fmla="*/ 30930 h 394975"/>
                <a:gd name="connsiteX50" fmla="*/ 162075 w 339481"/>
                <a:gd name="connsiteY50" fmla="*/ 31787 h 394975"/>
                <a:gd name="connsiteX51" fmla="*/ 148836 w 339481"/>
                <a:gd name="connsiteY51" fmla="*/ 18547 h 394975"/>
                <a:gd name="connsiteX52" fmla="*/ 129976 w 339481"/>
                <a:gd name="connsiteY52" fmla="*/ 69 h 394975"/>
                <a:gd name="connsiteX53" fmla="*/ 118737 w 339481"/>
                <a:gd name="connsiteY53" fmla="*/ 9022 h 394975"/>
                <a:gd name="connsiteX54" fmla="*/ 97591 w 339481"/>
                <a:gd name="connsiteY54" fmla="*/ 23595 h 394975"/>
                <a:gd name="connsiteX55" fmla="*/ 67397 w 339481"/>
                <a:gd name="connsiteY55" fmla="*/ 40455 h 394975"/>
                <a:gd name="connsiteX56" fmla="*/ 73398 w 339481"/>
                <a:gd name="connsiteY56" fmla="*/ 48361 h 394975"/>
                <a:gd name="connsiteX57" fmla="*/ 89495 w 339481"/>
                <a:gd name="connsiteY57" fmla="*/ 81412 h 394975"/>
                <a:gd name="connsiteX58" fmla="*/ 89495 w 339481"/>
                <a:gd name="connsiteY58" fmla="*/ 97890 h 394975"/>
                <a:gd name="connsiteX59" fmla="*/ 79589 w 339481"/>
                <a:gd name="connsiteY59" fmla="*/ 113797 h 3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9481" h="394975">
                  <a:moveTo>
                    <a:pt x="79589" y="113797"/>
                  </a:moveTo>
                  <a:cubicBezTo>
                    <a:pt x="79589" y="113797"/>
                    <a:pt x="59872" y="127323"/>
                    <a:pt x="65206" y="147325"/>
                  </a:cubicBezTo>
                  <a:cubicBezTo>
                    <a:pt x="66730" y="152850"/>
                    <a:pt x="81304" y="163804"/>
                    <a:pt x="81304" y="163804"/>
                  </a:cubicBezTo>
                  <a:lnTo>
                    <a:pt x="74541" y="184663"/>
                  </a:lnTo>
                  <a:cubicBezTo>
                    <a:pt x="74541" y="184663"/>
                    <a:pt x="70731" y="192474"/>
                    <a:pt x="68064" y="193903"/>
                  </a:cubicBezTo>
                  <a:cubicBezTo>
                    <a:pt x="65397" y="195331"/>
                    <a:pt x="58348" y="199998"/>
                    <a:pt x="54633" y="214857"/>
                  </a:cubicBezTo>
                  <a:cubicBezTo>
                    <a:pt x="50347" y="231621"/>
                    <a:pt x="50442" y="256005"/>
                    <a:pt x="49109" y="262863"/>
                  </a:cubicBezTo>
                  <a:cubicBezTo>
                    <a:pt x="47775" y="269721"/>
                    <a:pt x="49776" y="278675"/>
                    <a:pt x="43108" y="285533"/>
                  </a:cubicBezTo>
                  <a:cubicBezTo>
                    <a:pt x="34536" y="294296"/>
                    <a:pt x="27297" y="298773"/>
                    <a:pt x="21201" y="301916"/>
                  </a:cubicBezTo>
                  <a:cubicBezTo>
                    <a:pt x="15200" y="305059"/>
                    <a:pt x="2817" y="303249"/>
                    <a:pt x="817" y="312394"/>
                  </a:cubicBezTo>
                  <a:cubicBezTo>
                    <a:pt x="-1564" y="323443"/>
                    <a:pt x="2151" y="337159"/>
                    <a:pt x="817" y="337159"/>
                  </a:cubicBezTo>
                  <a:lnTo>
                    <a:pt x="38727" y="337159"/>
                  </a:lnTo>
                  <a:cubicBezTo>
                    <a:pt x="38727" y="337159"/>
                    <a:pt x="48347" y="341349"/>
                    <a:pt x="52062" y="344683"/>
                  </a:cubicBezTo>
                  <a:cubicBezTo>
                    <a:pt x="54062" y="346493"/>
                    <a:pt x="58158" y="350970"/>
                    <a:pt x="68540" y="352684"/>
                  </a:cubicBezTo>
                  <a:cubicBezTo>
                    <a:pt x="83304" y="355065"/>
                    <a:pt x="81304" y="349922"/>
                    <a:pt x="92067" y="353732"/>
                  </a:cubicBezTo>
                  <a:cubicBezTo>
                    <a:pt x="100163" y="356589"/>
                    <a:pt x="97401" y="349922"/>
                    <a:pt x="99973" y="361447"/>
                  </a:cubicBezTo>
                  <a:cubicBezTo>
                    <a:pt x="102354" y="372496"/>
                    <a:pt x="107783" y="383164"/>
                    <a:pt x="107783" y="383164"/>
                  </a:cubicBezTo>
                  <a:lnTo>
                    <a:pt x="113593" y="394975"/>
                  </a:lnTo>
                  <a:lnTo>
                    <a:pt x="143121" y="368401"/>
                  </a:lnTo>
                  <a:lnTo>
                    <a:pt x="161980" y="361923"/>
                  </a:lnTo>
                  <a:lnTo>
                    <a:pt x="161980" y="320585"/>
                  </a:lnTo>
                  <a:cubicBezTo>
                    <a:pt x="161980" y="316489"/>
                    <a:pt x="172743" y="265530"/>
                    <a:pt x="170076" y="262768"/>
                  </a:cubicBezTo>
                  <a:cubicBezTo>
                    <a:pt x="167409" y="260006"/>
                    <a:pt x="182173" y="224192"/>
                    <a:pt x="186174" y="221430"/>
                  </a:cubicBezTo>
                  <a:lnTo>
                    <a:pt x="210367" y="204952"/>
                  </a:lnTo>
                  <a:lnTo>
                    <a:pt x="234561" y="188473"/>
                  </a:lnTo>
                  <a:lnTo>
                    <a:pt x="258754" y="188473"/>
                  </a:lnTo>
                  <a:cubicBezTo>
                    <a:pt x="258754" y="188473"/>
                    <a:pt x="261421" y="174662"/>
                    <a:pt x="274851" y="188473"/>
                  </a:cubicBezTo>
                  <a:cubicBezTo>
                    <a:pt x="288282" y="202285"/>
                    <a:pt x="315142" y="238003"/>
                    <a:pt x="315142" y="238003"/>
                  </a:cubicBezTo>
                  <a:cubicBezTo>
                    <a:pt x="315142" y="238003"/>
                    <a:pt x="327239" y="231145"/>
                    <a:pt x="323239" y="221525"/>
                  </a:cubicBezTo>
                  <a:cubicBezTo>
                    <a:pt x="319238" y="211905"/>
                    <a:pt x="299045" y="184378"/>
                    <a:pt x="299045" y="180187"/>
                  </a:cubicBezTo>
                  <a:cubicBezTo>
                    <a:pt x="299045" y="175995"/>
                    <a:pt x="305713" y="174662"/>
                    <a:pt x="307141" y="163708"/>
                  </a:cubicBezTo>
                  <a:cubicBezTo>
                    <a:pt x="308475" y="152754"/>
                    <a:pt x="307141" y="130656"/>
                    <a:pt x="307141" y="130656"/>
                  </a:cubicBezTo>
                  <a:lnTo>
                    <a:pt x="299045" y="122370"/>
                  </a:lnTo>
                  <a:cubicBezTo>
                    <a:pt x="299045" y="122370"/>
                    <a:pt x="311142" y="107225"/>
                    <a:pt x="307141" y="105891"/>
                  </a:cubicBezTo>
                  <a:cubicBezTo>
                    <a:pt x="303141" y="104463"/>
                    <a:pt x="316571" y="101796"/>
                    <a:pt x="315238" y="97605"/>
                  </a:cubicBezTo>
                  <a:cubicBezTo>
                    <a:pt x="313904" y="93509"/>
                    <a:pt x="307141" y="81127"/>
                    <a:pt x="307141" y="81127"/>
                  </a:cubicBezTo>
                  <a:cubicBezTo>
                    <a:pt x="307141" y="81127"/>
                    <a:pt x="324667" y="56362"/>
                    <a:pt x="323239" y="56362"/>
                  </a:cubicBezTo>
                  <a:cubicBezTo>
                    <a:pt x="321905" y="56362"/>
                    <a:pt x="339336" y="41217"/>
                    <a:pt x="339336" y="39883"/>
                  </a:cubicBezTo>
                  <a:cubicBezTo>
                    <a:pt x="339336" y="38454"/>
                    <a:pt x="338002" y="28929"/>
                    <a:pt x="339336" y="23405"/>
                  </a:cubicBezTo>
                  <a:cubicBezTo>
                    <a:pt x="340669" y="17880"/>
                    <a:pt x="332382" y="9213"/>
                    <a:pt x="332382" y="9213"/>
                  </a:cubicBezTo>
                  <a:lnTo>
                    <a:pt x="315809" y="1593"/>
                  </a:lnTo>
                  <a:lnTo>
                    <a:pt x="306665" y="831"/>
                  </a:lnTo>
                  <a:lnTo>
                    <a:pt x="302188" y="23595"/>
                  </a:lnTo>
                  <a:cubicBezTo>
                    <a:pt x="302188" y="23595"/>
                    <a:pt x="304379" y="31692"/>
                    <a:pt x="299045" y="39979"/>
                  </a:cubicBezTo>
                  <a:cubicBezTo>
                    <a:pt x="293616" y="48265"/>
                    <a:pt x="285139" y="62648"/>
                    <a:pt x="282948" y="64744"/>
                  </a:cubicBezTo>
                  <a:cubicBezTo>
                    <a:pt x="281138" y="66458"/>
                    <a:pt x="272184" y="67601"/>
                    <a:pt x="266850" y="64744"/>
                  </a:cubicBezTo>
                  <a:cubicBezTo>
                    <a:pt x="258468" y="60267"/>
                    <a:pt x="242657" y="64744"/>
                    <a:pt x="242657" y="64744"/>
                  </a:cubicBezTo>
                  <a:lnTo>
                    <a:pt x="226560" y="73030"/>
                  </a:lnTo>
                  <a:lnTo>
                    <a:pt x="213415" y="48741"/>
                  </a:lnTo>
                  <a:lnTo>
                    <a:pt x="206081" y="30930"/>
                  </a:lnTo>
                  <a:lnTo>
                    <a:pt x="162075" y="31787"/>
                  </a:lnTo>
                  <a:cubicBezTo>
                    <a:pt x="162075" y="31787"/>
                    <a:pt x="152932" y="17118"/>
                    <a:pt x="148836" y="18547"/>
                  </a:cubicBezTo>
                  <a:cubicBezTo>
                    <a:pt x="144835" y="19976"/>
                    <a:pt x="135406" y="-1360"/>
                    <a:pt x="129976" y="69"/>
                  </a:cubicBezTo>
                  <a:cubicBezTo>
                    <a:pt x="124547" y="1497"/>
                    <a:pt x="118737" y="9022"/>
                    <a:pt x="118737" y="9022"/>
                  </a:cubicBezTo>
                  <a:cubicBezTo>
                    <a:pt x="118737" y="9022"/>
                    <a:pt x="99211" y="21024"/>
                    <a:pt x="97591" y="23595"/>
                  </a:cubicBezTo>
                  <a:cubicBezTo>
                    <a:pt x="93400" y="30453"/>
                    <a:pt x="71493" y="43217"/>
                    <a:pt x="67397" y="40455"/>
                  </a:cubicBezTo>
                  <a:cubicBezTo>
                    <a:pt x="63397" y="37692"/>
                    <a:pt x="73398" y="48361"/>
                    <a:pt x="73398" y="48361"/>
                  </a:cubicBezTo>
                  <a:cubicBezTo>
                    <a:pt x="73398" y="48361"/>
                    <a:pt x="90924" y="77221"/>
                    <a:pt x="89495" y="81412"/>
                  </a:cubicBezTo>
                  <a:cubicBezTo>
                    <a:pt x="88162" y="85508"/>
                    <a:pt x="89495" y="97890"/>
                    <a:pt x="89495" y="97890"/>
                  </a:cubicBezTo>
                  <a:lnTo>
                    <a:pt x="79589" y="113797"/>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7" name="フリーフォーム 26">
              <a:extLst>
                <a:ext uri="{FF2B5EF4-FFF2-40B4-BE49-F238E27FC236}">
                  <a16:creationId xmlns:a16="http://schemas.microsoft.com/office/drawing/2014/main" id="{92D2AC36-060D-89EC-3995-CCA78653D514}"/>
                </a:ext>
              </a:extLst>
            </p:cNvPr>
            <p:cNvSpPr/>
            <p:nvPr/>
          </p:nvSpPr>
          <p:spPr>
            <a:xfrm>
              <a:off x="4895993" y="4634876"/>
              <a:ext cx="294456" cy="508802"/>
            </a:xfrm>
            <a:custGeom>
              <a:avLst/>
              <a:gdLst>
                <a:gd name="connsiteX0" fmla="*/ 2500 w 268342"/>
                <a:gd name="connsiteY0" fmla="*/ 198311 h 463678"/>
                <a:gd name="connsiteX1" fmla="*/ 10596 w 268342"/>
                <a:gd name="connsiteY1" fmla="*/ 156972 h 463678"/>
                <a:gd name="connsiteX2" fmla="*/ 42790 w 268342"/>
                <a:gd name="connsiteY2" fmla="*/ 140494 h 463678"/>
                <a:gd name="connsiteX3" fmla="*/ 58888 w 268342"/>
                <a:gd name="connsiteY3" fmla="*/ 107442 h 463678"/>
                <a:gd name="connsiteX4" fmla="*/ 66984 w 268342"/>
                <a:gd name="connsiteY4" fmla="*/ 74390 h 463678"/>
                <a:gd name="connsiteX5" fmla="*/ 74985 w 268342"/>
                <a:gd name="connsiteY5" fmla="*/ 41338 h 463678"/>
                <a:gd name="connsiteX6" fmla="*/ 83081 w 268342"/>
                <a:gd name="connsiteY6" fmla="*/ 0 h 463678"/>
                <a:gd name="connsiteX7" fmla="*/ 99179 w 268342"/>
                <a:gd name="connsiteY7" fmla="*/ 14478 h 463678"/>
                <a:gd name="connsiteX8" fmla="*/ 119562 w 268342"/>
                <a:gd name="connsiteY8" fmla="*/ 14668 h 463678"/>
                <a:gd name="connsiteX9" fmla="*/ 139850 w 268342"/>
                <a:gd name="connsiteY9" fmla="*/ 30194 h 463678"/>
                <a:gd name="connsiteX10" fmla="*/ 177664 w 268342"/>
                <a:gd name="connsiteY10" fmla="*/ 34576 h 463678"/>
                <a:gd name="connsiteX11" fmla="*/ 203858 w 268342"/>
                <a:gd name="connsiteY11" fmla="*/ 41243 h 463678"/>
                <a:gd name="connsiteX12" fmla="*/ 219955 w 268342"/>
                <a:gd name="connsiteY12" fmla="*/ 74295 h 463678"/>
                <a:gd name="connsiteX13" fmla="*/ 244149 w 268342"/>
                <a:gd name="connsiteY13" fmla="*/ 90773 h 463678"/>
                <a:gd name="connsiteX14" fmla="*/ 260246 w 268342"/>
                <a:gd name="connsiteY14" fmla="*/ 115538 h 463678"/>
                <a:gd name="connsiteX15" fmla="*/ 268342 w 268342"/>
                <a:gd name="connsiteY15" fmla="*/ 132016 h 463678"/>
                <a:gd name="connsiteX16" fmla="*/ 262246 w 268342"/>
                <a:gd name="connsiteY16" fmla="*/ 162211 h 463678"/>
                <a:gd name="connsiteX17" fmla="*/ 244149 w 268342"/>
                <a:gd name="connsiteY17" fmla="*/ 181546 h 463678"/>
                <a:gd name="connsiteX18" fmla="*/ 244149 w 268342"/>
                <a:gd name="connsiteY18" fmla="*/ 198025 h 463678"/>
                <a:gd name="connsiteX19" fmla="*/ 260246 w 268342"/>
                <a:gd name="connsiteY19" fmla="*/ 214503 h 463678"/>
                <a:gd name="connsiteX20" fmla="*/ 252150 w 268342"/>
                <a:gd name="connsiteY20" fmla="*/ 239268 h 463678"/>
                <a:gd name="connsiteX21" fmla="*/ 236053 w 268342"/>
                <a:gd name="connsiteY21" fmla="*/ 255746 h 463678"/>
                <a:gd name="connsiteX22" fmla="*/ 227956 w 268342"/>
                <a:gd name="connsiteY22" fmla="*/ 288798 h 463678"/>
                <a:gd name="connsiteX23" fmla="*/ 227956 w 268342"/>
                <a:gd name="connsiteY23" fmla="*/ 313563 h 463678"/>
                <a:gd name="connsiteX24" fmla="*/ 227956 w 268342"/>
                <a:gd name="connsiteY24" fmla="*/ 330041 h 463678"/>
                <a:gd name="connsiteX25" fmla="*/ 207573 w 268342"/>
                <a:gd name="connsiteY25" fmla="*/ 348710 h 463678"/>
                <a:gd name="connsiteX26" fmla="*/ 191476 w 268342"/>
                <a:gd name="connsiteY26" fmla="*/ 356997 h 463678"/>
                <a:gd name="connsiteX27" fmla="*/ 179665 w 268342"/>
                <a:gd name="connsiteY27" fmla="*/ 363093 h 463678"/>
                <a:gd name="connsiteX28" fmla="*/ 179665 w 268342"/>
                <a:gd name="connsiteY28" fmla="*/ 404336 h 463678"/>
                <a:gd name="connsiteX29" fmla="*/ 179665 w 268342"/>
                <a:gd name="connsiteY29" fmla="*/ 437388 h 463678"/>
                <a:gd name="connsiteX30" fmla="*/ 163567 w 268342"/>
                <a:gd name="connsiteY30" fmla="*/ 453866 h 463678"/>
                <a:gd name="connsiteX31" fmla="*/ 139374 w 268342"/>
                <a:gd name="connsiteY31" fmla="*/ 462153 h 463678"/>
                <a:gd name="connsiteX32" fmla="*/ 99083 w 268342"/>
                <a:gd name="connsiteY32" fmla="*/ 437388 h 463678"/>
                <a:gd name="connsiteX33" fmla="*/ 82986 w 268342"/>
                <a:gd name="connsiteY33" fmla="*/ 437388 h 463678"/>
                <a:gd name="connsiteX34" fmla="*/ 50791 w 268342"/>
                <a:gd name="connsiteY34" fmla="*/ 437388 h 463678"/>
                <a:gd name="connsiteX35" fmla="*/ 26598 w 268342"/>
                <a:gd name="connsiteY35" fmla="*/ 420910 h 463678"/>
                <a:gd name="connsiteX36" fmla="*/ 18502 w 268342"/>
                <a:gd name="connsiteY36" fmla="*/ 379571 h 463678"/>
                <a:gd name="connsiteX37" fmla="*/ 26598 w 268342"/>
                <a:gd name="connsiteY37" fmla="*/ 346520 h 463678"/>
                <a:gd name="connsiteX38" fmla="*/ 37456 w 268342"/>
                <a:gd name="connsiteY38" fmla="*/ 327946 h 463678"/>
                <a:gd name="connsiteX39" fmla="*/ 52125 w 268342"/>
                <a:gd name="connsiteY39" fmla="*/ 316230 h 463678"/>
                <a:gd name="connsiteX40" fmla="*/ 75366 w 268342"/>
                <a:gd name="connsiteY40" fmla="*/ 299656 h 463678"/>
                <a:gd name="connsiteX41" fmla="*/ 82986 w 268342"/>
                <a:gd name="connsiteY41" fmla="*/ 280416 h 463678"/>
                <a:gd name="connsiteX42" fmla="*/ 74890 w 268342"/>
                <a:gd name="connsiteY42" fmla="*/ 255651 h 463678"/>
                <a:gd name="connsiteX43" fmla="*/ 50696 w 268342"/>
                <a:gd name="connsiteY43" fmla="*/ 255651 h 463678"/>
                <a:gd name="connsiteX44" fmla="*/ 42600 w 268342"/>
                <a:gd name="connsiteY44" fmla="*/ 230886 h 463678"/>
                <a:gd name="connsiteX45" fmla="*/ 29265 w 268342"/>
                <a:gd name="connsiteY45" fmla="*/ 217932 h 463678"/>
                <a:gd name="connsiteX46" fmla="*/ 17930 w 268342"/>
                <a:gd name="connsiteY46" fmla="*/ 207931 h 463678"/>
                <a:gd name="connsiteX47" fmla="*/ 2500 w 268342"/>
                <a:gd name="connsiteY47" fmla="*/ 198311 h 46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8342" h="463678">
                  <a:moveTo>
                    <a:pt x="2500" y="198311"/>
                  </a:moveTo>
                  <a:cubicBezTo>
                    <a:pt x="1166" y="194215"/>
                    <a:pt x="-5501" y="166688"/>
                    <a:pt x="10596" y="156972"/>
                  </a:cubicBezTo>
                  <a:cubicBezTo>
                    <a:pt x="26693" y="147352"/>
                    <a:pt x="41457" y="150114"/>
                    <a:pt x="42790" y="140494"/>
                  </a:cubicBezTo>
                  <a:cubicBezTo>
                    <a:pt x="44124" y="130873"/>
                    <a:pt x="61555" y="115729"/>
                    <a:pt x="58888" y="107442"/>
                  </a:cubicBezTo>
                  <a:cubicBezTo>
                    <a:pt x="56221" y="99155"/>
                    <a:pt x="66984" y="79915"/>
                    <a:pt x="66984" y="74390"/>
                  </a:cubicBezTo>
                  <a:cubicBezTo>
                    <a:pt x="66984" y="68866"/>
                    <a:pt x="73652" y="44101"/>
                    <a:pt x="74985" y="41338"/>
                  </a:cubicBezTo>
                  <a:cubicBezTo>
                    <a:pt x="76319" y="38576"/>
                    <a:pt x="83081" y="0"/>
                    <a:pt x="83081" y="0"/>
                  </a:cubicBezTo>
                  <a:cubicBezTo>
                    <a:pt x="83081" y="0"/>
                    <a:pt x="90130" y="12382"/>
                    <a:pt x="99179" y="14478"/>
                  </a:cubicBezTo>
                  <a:cubicBezTo>
                    <a:pt x="106227" y="16097"/>
                    <a:pt x="119562" y="14668"/>
                    <a:pt x="119562" y="14668"/>
                  </a:cubicBezTo>
                  <a:lnTo>
                    <a:pt x="139850" y="30194"/>
                  </a:lnTo>
                  <a:lnTo>
                    <a:pt x="177664" y="34576"/>
                  </a:lnTo>
                  <a:lnTo>
                    <a:pt x="203858" y="41243"/>
                  </a:lnTo>
                  <a:lnTo>
                    <a:pt x="219955" y="74295"/>
                  </a:lnTo>
                  <a:lnTo>
                    <a:pt x="244149" y="90773"/>
                  </a:lnTo>
                  <a:lnTo>
                    <a:pt x="260246" y="115538"/>
                  </a:lnTo>
                  <a:lnTo>
                    <a:pt x="268342" y="132016"/>
                  </a:lnTo>
                  <a:cubicBezTo>
                    <a:pt x="268342" y="132016"/>
                    <a:pt x="266247" y="160782"/>
                    <a:pt x="262246" y="162211"/>
                  </a:cubicBezTo>
                  <a:cubicBezTo>
                    <a:pt x="258246" y="163639"/>
                    <a:pt x="245578" y="176022"/>
                    <a:pt x="244149" y="181546"/>
                  </a:cubicBezTo>
                  <a:cubicBezTo>
                    <a:pt x="242815" y="187071"/>
                    <a:pt x="244149" y="200787"/>
                    <a:pt x="244149" y="198025"/>
                  </a:cubicBezTo>
                  <a:cubicBezTo>
                    <a:pt x="244149" y="195263"/>
                    <a:pt x="260246" y="214503"/>
                    <a:pt x="260246" y="214503"/>
                  </a:cubicBezTo>
                  <a:lnTo>
                    <a:pt x="252150" y="239268"/>
                  </a:lnTo>
                  <a:lnTo>
                    <a:pt x="236053" y="255746"/>
                  </a:lnTo>
                  <a:cubicBezTo>
                    <a:pt x="236053" y="255746"/>
                    <a:pt x="226623" y="291465"/>
                    <a:pt x="227956" y="288798"/>
                  </a:cubicBezTo>
                  <a:cubicBezTo>
                    <a:pt x="229290" y="286036"/>
                    <a:pt x="227956" y="313563"/>
                    <a:pt x="227956" y="313563"/>
                  </a:cubicBezTo>
                  <a:lnTo>
                    <a:pt x="227956" y="330041"/>
                  </a:lnTo>
                  <a:lnTo>
                    <a:pt x="207573" y="348710"/>
                  </a:lnTo>
                  <a:lnTo>
                    <a:pt x="191476" y="356997"/>
                  </a:lnTo>
                  <a:cubicBezTo>
                    <a:pt x="193095" y="356235"/>
                    <a:pt x="179665" y="357569"/>
                    <a:pt x="179665" y="363093"/>
                  </a:cubicBezTo>
                  <a:lnTo>
                    <a:pt x="179665" y="404336"/>
                  </a:lnTo>
                  <a:lnTo>
                    <a:pt x="179665" y="437388"/>
                  </a:lnTo>
                  <a:cubicBezTo>
                    <a:pt x="179665" y="437388"/>
                    <a:pt x="163567" y="451199"/>
                    <a:pt x="163567" y="453866"/>
                  </a:cubicBezTo>
                  <a:cubicBezTo>
                    <a:pt x="163567" y="456629"/>
                    <a:pt x="140803" y="467678"/>
                    <a:pt x="139374" y="462153"/>
                  </a:cubicBezTo>
                  <a:cubicBezTo>
                    <a:pt x="138040" y="456629"/>
                    <a:pt x="99083" y="437388"/>
                    <a:pt x="99083" y="437388"/>
                  </a:cubicBezTo>
                  <a:lnTo>
                    <a:pt x="82986" y="437388"/>
                  </a:lnTo>
                  <a:lnTo>
                    <a:pt x="50791" y="437388"/>
                  </a:lnTo>
                  <a:cubicBezTo>
                    <a:pt x="50791" y="437388"/>
                    <a:pt x="28027" y="425005"/>
                    <a:pt x="26598" y="420910"/>
                  </a:cubicBezTo>
                  <a:cubicBezTo>
                    <a:pt x="25264" y="416814"/>
                    <a:pt x="18502" y="379571"/>
                    <a:pt x="18502" y="379571"/>
                  </a:cubicBezTo>
                  <a:lnTo>
                    <a:pt x="26598" y="346520"/>
                  </a:lnTo>
                  <a:lnTo>
                    <a:pt x="37456" y="327946"/>
                  </a:lnTo>
                  <a:cubicBezTo>
                    <a:pt x="37456" y="327946"/>
                    <a:pt x="49363" y="317278"/>
                    <a:pt x="52125" y="316230"/>
                  </a:cubicBezTo>
                  <a:cubicBezTo>
                    <a:pt x="58792" y="313468"/>
                    <a:pt x="75366" y="299656"/>
                    <a:pt x="75366" y="299656"/>
                  </a:cubicBezTo>
                  <a:cubicBezTo>
                    <a:pt x="75366" y="299656"/>
                    <a:pt x="84320" y="283178"/>
                    <a:pt x="82986" y="280416"/>
                  </a:cubicBezTo>
                  <a:cubicBezTo>
                    <a:pt x="81653" y="277654"/>
                    <a:pt x="74890" y="255651"/>
                    <a:pt x="74890" y="255651"/>
                  </a:cubicBezTo>
                  <a:lnTo>
                    <a:pt x="50696" y="255651"/>
                  </a:lnTo>
                  <a:cubicBezTo>
                    <a:pt x="50696" y="255651"/>
                    <a:pt x="46029" y="233553"/>
                    <a:pt x="42600" y="230886"/>
                  </a:cubicBezTo>
                  <a:cubicBezTo>
                    <a:pt x="36599" y="226123"/>
                    <a:pt x="29265" y="217932"/>
                    <a:pt x="29265" y="217932"/>
                  </a:cubicBezTo>
                  <a:lnTo>
                    <a:pt x="17930" y="207931"/>
                  </a:lnTo>
                  <a:cubicBezTo>
                    <a:pt x="18216" y="208502"/>
                    <a:pt x="3833" y="202502"/>
                    <a:pt x="2500" y="198311"/>
                  </a:cubicBez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sp>
          <p:nvSpPr>
            <p:cNvPr id="28" name="フリーフォーム 27">
              <a:extLst>
                <a:ext uri="{FF2B5EF4-FFF2-40B4-BE49-F238E27FC236}">
                  <a16:creationId xmlns:a16="http://schemas.microsoft.com/office/drawing/2014/main" id="{E2A19155-672D-AED8-1A9E-47717121BCE0}"/>
                </a:ext>
              </a:extLst>
            </p:cNvPr>
            <p:cNvSpPr/>
            <p:nvPr/>
          </p:nvSpPr>
          <p:spPr>
            <a:xfrm>
              <a:off x="4792649" y="5060898"/>
              <a:ext cx="513768" cy="407835"/>
            </a:xfrm>
            <a:custGeom>
              <a:avLst/>
              <a:gdLst>
                <a:gd name="connsiteX0" fmla="*/ 16097 w 468203"/>
                <a:gd name="connsiteY0" fmla="*/ 165259 h 371665"/>
                <a:gd name="connsiteX1" fmla="*/ 44387 w 468203"/>
                <a:gd name="connsiteY1" fmla="*/ 157639 h 371665"/>
                <a:gd name="connsiteX2" fmla="*/ 81534 w 468203"/>
                <a:gd name="connsiteY2" fmla="*/ 145066 h 371665"/>
                <a:gd name="connsiteX3" fmla="*/ 100679 w 468203"/>
                <a:gd name="connsiteY3" fmla="*/ 136398 h 371665"/>
                <a:gd name="connsiteX4" fmla="*/ 101156 w 468203"/>
                <a:gd name="connsiteY4" fmla="*/ 99346 h 371665"/>
                <a:gd name="connsiteX5" fmla="*/ 112776 w 468203"/>
                <a:gd name="connsiteY5" fmla="*/ 74390 h 371665"/>
                <a:gd name="connsiteX6" fmla="*/ 122873 w 468203"/>
                <a:gd name="connsiteY6" fmla="*/ 60293 h 371665"/>
                <a:gd name="connsiteX7" fmla="*/ 136970 w 468203"/>
                <a:gd name="connsiteY7" fmla="*/ 49625 h 371665"/>
                <a:gd name="connsiteX8" fmla="*/ 169259 w 468203"/>
                <a:gd name="connsiteY8" fmla="*/ 49625 h 371665"/>
                <a:gd name="connsiteX9" fmla="*/ 193358 w 468203"/>
                <a:gd name="connsiteY9" fmla="*/ 49625 h 371665"/>
                <a:gd name="connsiteX10" fmla="*/ 225552 w 468203"/>
                <a:gd name="connsiteY10" fmla="*/ 66103 h 371665"/>
                <a:gd name="connsiteX11" fmla="*/ 246698 w 468203"/>
                <a:gd name="connsiteY11" fmla="*/ 73152 h 371665"/>
                <a:gd name="connsiteX12" fmla="*/ 268986 w 468203"/>
                <a:gd name="connsiteY12" fmla="*/ 53911 h 371665"/>
                <a:gd name="connsiteX13" fmla="*/ 273844 w 468203"/>
                <a:gd name="connsiteY13" fmla="*/ 48101 h 371665"/>
                <a:gd name="connsiteX14" fmla="*/ 273844 w 468203"/>
                <a:gd name="connsiteY14" fmla="*/ 0 h 371665"/>
                <a:gd name="connsiteX15" fmla="*/ 314135 w 468203"/>
                <a:gd name="connsiteY15" fmla="*/ 0 h 371665"/>
                <a:gd name="connsiteX16" fmla="*/ 338328 w 468203"/>
                <a:gd name="connsiteY16" fmla="*/ 16478 h 371665"/>
                <a:gd name="connsiteX17" fmla="*/ 370523 w 468203"/>
                <a:gd name="connsiteY17" fmla="*/ 16478 h 371665"/>
                <a:gd name="connsiteX18" fmla="*/ 378619 w 468203"/>
                <a:gd name="connsiteY18" fmla="*/ 41243 h 371665"/>
                <a:gd name="connsiteX19" fmla="*/ 386715 w 468203"/>
                <a:gd name="connsiteY19" fmla="*/ 57721 h 371665"/>
                <a:gd name="connsiteX20" fmla="*/ 400336 w 468203"/>
                <a:gd name="connsiteY20" fmla="*/ 45434 h 371665"/>
                <a:gd name="connsiteX21" fmla="*/ 419481 w 468203"/>
                <a:gd name="connsiteY21" fmla="*/ 30004 h 371665"/>
                <a:gd name="connsiteX22" fmla="*/ 435102 w 468203"/>
                <a:gd name="connsiteY22" fmla="*/ 24670 h 371665"/>
                <a:gd name="connsiteX23" fmla="*/ 459296 w 468203"/>
                <a:gd name="connsiteY23" fmla="*/ 66008 h 371665"/>
                <a:gd name="connsiteX24" fmla="*/ 459296 w 468203"/>
                <a:gd name="connsiteY24" fmla="*/ 115538 h 371665"/>
                <a:gd name="connsiteX25" fmla="*/ 467392 w 468203"/>
                <a:gd name="connsiteY25" fmla="*/ 198120 h 371665"/>
                <a:gd name="connsiteX26" fmla="*/ 459296 w 468203"/>
                <a:gd name="connsiteY26" fmla="*/ 255937 h 371665"/>
                <a:gd name="connsiteX27" fmla="*/ 459296 w 468203"/>
                <a:gd name="connsiteY27" fmla="*/ 297275 h 371665"/>
                <a:gd name="connsiteX28" fmla="*/ 427101 w 468203"/>
                <a:gd name="connsiteY28" fmla="*/ 338614 h 371665"/>
                <a:gd name="connsiteX29" fmla="*/ 402908 w 468203"/>
                <a:gd name="connsiteY29" fmla="*/ 355092 h 371665"/>
                <a:gd name="connsiteX30" fmla="*/ 378714 w 468203"/>
                <a:gd name="connsiteY30" fmla="*/ 338614 h 371665"/>
                <a:gd name="connsiteX31" fmla="*/ 354521 w 468203"/>
                <a:gd name="connsiteY31" fmla="*/ 338614 h 371665"/>
                <a:gd name="connsiteX32" fmla="*/ 330327 w 468203"/>
                <a:gd name="connsiteY32" fmla="*/ 363379 h 371665"/>
                <a:gd name="connsiteX33" fmla="*/ 314230 w 468203"/>
                <a:gd name="connsiteY33" fmla="*/ 371665 h 371665"/>
                <a:gd name="connsiteX34" fmla="*/ 298133 w 468203"/>
                <a:gd name="connsiteY34" fmla="*/ 355187 h 371665"/>
                <a:gd name="connsiteX35" fmla="*/ 273939 w 468203"/>
                <a:gd name="connsiteY35" fmla="*/ 322135 h 371665"/>
                <a:gd name="connsiteX36" fmla="*/ 257842 w 468203"/>
                <a:gd name="connsiteY36" fmla="*/ 305562 h 371665"/>
                <a:gd name="connsiteX37" fmla="*/ 233648 w 468203"/>
                <a:gd name="connsiteY37" fmla="*/ 272510 h 371665"/>
                <a:gd name="connsiteX38" fmla="*/ 233744 w 468203"/>
                <a:gd name="connsiteY38" fmla="*/ 272605 h 371665"/>
                <a:gd name="connsiteX39" fmla="*/ 209550 w 468203"/>
                <a:gd name="connsiteY39" fmla="*/ 256032 h 371665"/>
                <a:gd name="connsiteX40" fmla="*/ 169259 w 468203"/>
                <a:gd name="connsiteY40" fmla="*/ 264319 h 371665"/>
                <a:gd name="connsiteX41" fmla="*/ 145066 w 468203"/>
                <a:gd name="connsiteY41" fmla="*/ 289084 h 371665"/>
                <a:gd name="connsiteX42" fmla="*/ 96679 w 468203"/>
                <a:gd name="connsiteY42" fmla="*/ 313849 h 371665"/>
                <a:gd name="connsiteX43" fmla="*/ 64484 w 468203"/>
                <a:gd name="connsiteY43" fmla="*/ 330327 h 371665"/>
                <a:gd name="connsiteX44" fmla="*/ 43148 w 468203"/>
                <a:gd name="connsiteY44" fmla="*/ 334518 h 371665"/>
                <a:gd name="connsiteX45" fmla="*/ 16193 w 468203"/>
                <a:gd name="connsiteY45" fmla="*/ 313753 h 371665"/>
                <a:gd name="connsiteX46" fmla="*/ 8096 w 468203"/>
                <a:gd name="connsiteY46" fmla="*/ 280701 h 371665"/>
                <a:gd name="connsiteX47" fmla="*/ 9049 w 468203"/>
                <a:gd name="connsiteY47" fmla="*/ 249745 h 371665"/>
                <a:gd name="connsiteX48" fmla="*/ 0 w 468203"/>
                <a:gd name="connsiteY48" fmla="*/ 222885 h 371665"/>
                <a:gd name="connsiteX49" fmla="*/ 16097 w 468203"/>
                <a:gd name="connsiteY49" fmla="*/ 206311 h 371665"/>
                <a:gd name="connsiteX50" fmla="*/ 17621 w 468203"/>
                <a:gd name="connsiteY50" fmla="*/ 192500 h 371665"/>
                <a:gd name="connsiteX51" fmla="*/ 16097 w 468203"/>
                <a:gd name="connsiteY51" fmla="*/ 165259 h 3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8203" h="371665">
                  <a:moveTo>
                    <a:pt x="16097" y="165259"/>
                  </a:moveTo>
                  <a:cubicBezTo>
                    <a:pt x="16097" y="165259"/>
                    <a:pt x="36100" y="159163"/>
                    <a:pt x="44387" y="157639"/>
                  </a:cubicBezTo>
                  <a:cubicBezTo>
                    <a:pt x="50006" y="156591"/>
                    <a:pt x="84201" y="143637"/>
                    <a:pt x="81534" y="145066"/>
                  </a:cubicBezTo>
                  <a:cubicBezTo>
                    <a:pt x="78867" y="146494"/>
                    <a:pt x="100679" y="136398"/>
                    <a:pt x="100679" y="136398"/>
                  </a:cubicBezTo>
                  <a:cubicBezTo>
                    <a:pt x="100679" y="136398"/>
                    <a:pt x="92678" y="116014"/>
                    <a:pt x="101156" y="99346"/>
                  </a:cubicBezTo>
                  <a:cubicBezTo>
                    <a:pt x="103823" y="94202"/>
                    <a:pt x="112776" y="74390"/>
                    <a:pt x="112776" y="74390"/>
                  </a:cubicBezTo>
                  <a:cubicBezTo>
                    <a:pt x="112776" y="74390"/>
                    <a:pt x="120777" y="64103"/>
                    <a:pt x="122873" y="60293"/>
                  </a:cubicBezTo>
                  <a:cubicBezTo>
                    <a:pt x="126206" y="54102"/>
                    <a:pt x="136970" y="45815"/>
                    <a:pt x="136970" y="49625"/>
                  </a:cubicBezTo>
                  <a:cubicBezTo>
                    <a:pt x="136970" y="52388"/>
                    <a:pt x="169259" y="49625"/>
                    <a:pt x="169259" y="49625"/>
                  </a:cubicBezTo>
                  <a:lnTo>
                    <a:pt x="193358" y="49625"/>
                  </a:lnTo>
                  <a:cubicBezTo>
                    <a:pt x="193358" y="49625"/>
                    <a:pt x="223838" y="64103"/>
                    <a:pt x="225552" y="66103"/>
                  </a:cubicBezTo>
                  <a:cubicBezTo>
                    <a:pt x="234029" y="75914"/>
                    <a:pt x="240125" y="75914"/>
                    <a:pt x="246698" y="73152"/>
                  </a:cubicBezTo>
                  <a:cubicBezTo>
                    <a:pt x="255270" y="69532"/>
                    <a:pt x="268986" y="53911"/>
                    <a:pt x="268986" y="53911"/>
                  </a:cubicBezTo>
                  <a:lnTo>
                    <a:pt x="273844" y="48101"/>
                  </a:lnTo>
                  <a:lnTo>
                    <a:pt x="273844" y="0"/>
                  </a:lnTo>
                  <a:lnTo>
                    <a:pt x="314135" y="0"/>
                  </a:lnTo>
                  <a:lnTo>
                    <a:pt x="338328" y="16478"/>
                  </a:lnTo>
                  <a:lnTo>
                    <a:pt x="370523" y="16478"/>
                  </a:lnTo>
                  <a:lnTo>
                    <a:pt x="378619" y="41243"/>
                  </a:lnTo>
                  <a:lnTo>
                    <a:pt x="386715" y="57721"/>
                  </a:lnTo>
                  <a:lnTo>
                    <a:pt x="400336" y="45434"/>
                  </a:lnTo>
                  <a:lnTo>
                    <a:pt x="419481" y="30004"/>
                  </a:lnTo>
                  <a:lnTo>
                    <a:pt x="435102" y="24670"/>
                  </a:lnTo>
                  <a:cubicBezTo>
                    <a:pt x="435102" y="24670"/>
                    <a:pt x="457867" y="60388"/>
                    <a:pt x="459296" y="66008"/>
                  </a:cubicBezTo>
                  <a:cubicBezTo>
                    <a:pt x="460629" y="71533"/>
                    <a:pt x="459296" y="112871"/>
                    <a:pt x="459296" y="115538"/>
                  </a:cubicBezTo>
                  <a:cubicBezTo>
                    <a:pt x="459296" y="118300"/>
                    <a:pt x="471392" y="180213"/>
                    <a:pt x="467392" y="198120"/>
                  </a:cubicBezTo>
                  <a:cubicBezTo>
                    <a:pt x="463391" y="216027"/>
                    <a:pt x="463391" y="251841"/>
                    <a:pt x="459296" y="255937"/>
                  </a:cubicBezTo>
                  <a:cubicBezTo>
                    <a:pt x="455295" y="260032"/>
                    <a:pt x="463296" y="293084"/>
                    <a:pt x="459296" y="297275"/>
                  </a:cubicBezTo>
                  <a:cubicBezTo>
                    <a:pt x="455295" y="301371"/>
                    <a:pt x="433769" y="339947"/>
                    <a:pt x="427101" y="338614"/>
                  </a:cubicBezTo>
                  <a:cubicBezTo>
                    <a:pt x="420434" y="337185"/>
                    <a:pt x="404336" y="357854"/>
                    <a:pt x="402908" y="355092"/>
                  </a:cubicBezTo>
                  <a:cubicBezTo>
                    <a:pt x="401574" y="352330"/>
                    <a:pt x="378714" y="338614"/>
                    <a:pt x="378714" y="338614"/>
                  </a:cubicBezTo>
                  <a:lnTo>
                    <a:pt x="354521" y="338614"/>
                  </a:lnTo>
                  <a:lnTo>
                    <a:pt x="330327" y="363379"/>
                  </a:lnTo>
                  <a:lnTo>
                    <a:pt x="314230" y="371665"/>
                  </a:lnTo>
                  <a:cubicBezTo>
                    <a:pt x="314230" y="371665"/>
                    <a:pt x="304800" y="363379"/>
                    <a:pt x="298133" y="355187"/>
                  </a:cubicBezTo>
                  <a:cubicBezTo>
                    <a:pt x="291465" y="346900"/>
                    <a:pt x="273939" y="322135"/>
                    <a:pt x="273939" y="322135"/>
                  </a:cubicBezTo>
                  <a:cubicBezTo>
                    <a:pt x="273939" y="322135"/>
                    <a:pt x="263271" y="312420"/>
                    <a:pt x="257842" y="305562"/>
                  </a:cubicBezTo>
                  <a:cubicBezTo>
                    <a:pt x="252413" y="298704"/>
                    <a:pt x="232315" y="271176"/>
                    <a:pt x="233648" y="272510"/>
                  </a:cubicBezTo>
                  <a:cubicBezTo>
                    <a:pt x="233744" y="272605"/>
                    <a:pt x="233744" y="272605"/>
                    <a:pt x="233744" y="272605"/>
                  </a:cubicBezTo>
                  <a:cubicBezTo>
                    <a:pt x="233839" y="272510"/>
                    <a:pt x="218504" y="254698"/>
                    <a:pt x="209550" y="256032"/>
                  </a:cubicBezTo>
                  <a:cubicBezTo>
                    <a:pt x="200120" y="257461"/>
                    <a:pt x="170593" y="261556"/>
                    <a:pt x="169259" y="264319"/>
                  </a:cubicBezTo>
                  <a:cubicBezTo>
                    <a:pt x="167926" y="267081"/>
                    <a:pt x="162592" y="284988"/>
                    <a:pt x="145066" y="289084"/>
                  </a:cubicBezTo>
                  <a:cubicBezTo>
                    <a:pt x="127540" y="293180"/>
                    <a:pt x="100775" y="308324"/>
                    <a:pt x="96679" y="313849"/>
                  </a:cubicBezTo>
                  <a:cubicBezTo>
                    <a:pt x="92678" y="319373"/>
                    <a:pt x="64484" y="330327"/>
                    <a:pt x="64484" y="330327"/>
                  </a:cubicBezTo>
                  <a:cubicBezTo>
                    <a:pt x="64484" y="330327"/>
                    <a:pt x="46101" y="335756"/>
                    <a:pt x="43148" y="334518"/>
                  </a:cubicBezTo>
                  <a:cubicBezTo>
                    <a:pt x="34385" y="330803"/>
                    <a:pt x="16193" y="313753"/>
                    <a:pt x="16193" y="313753"/>
                  </a:cubicBezTo>
                  <a:lnTo>
                    <a:pt x="8096" y="280701"/>
                  </a:lnTo>
                  <a:lnTo>
                    <a:pt x="9049" y="249745"/>
                  </a:lnTo>
                  <a:lnTo>
                    <a:pt x="0" y="222885"/>
                  </a:lnTo>
                  <a:lnTo>
                    <a:pt x="16097" y="206311"/>
                  </a:lnTo>
                  <a:lnTo>
                    <a:pt x="17621" y="192500"/>
                  </a:lnTo>
                  <a:lnTo>
                    <a:pt x="16097" y="165259"/>
                  </a:lnTo>
                  <a:close/>
                </a:path>
              </a:pathLst>
            </a:custGeom>
            <a:solidFill>
              <a:schemeClr val="accent6">
                <a:lumMod val="20000"/>
                <a:lumOff val="80000"/>
              </a:schemeClr>
            </a:solidFill>
            <a:ln w="6350" cap="flat">
              <a:solidFill>
                <a:schemeClr val="bg1">
                  <a:lumMod val="95000"/>
                </a:schemeClr>
              </a:solidFill>
              <a:prstDash val="solid"/>
              <a:miter/>
            </a:ln>
          </p:spPr>
          <p:txBody>
            <a:bodyPr rtlCol="0" anchor="ctr"/>
            <a:lstStyle/>
            <a:p>
              <a:endParaRPr lang="ja-JP" altLang="en-US"/>
            </a:p>
          </p:txBody>
        </p:sp>
      </p:grpSp>
      <p:sp>
        <p:nvSpPr>
          <p:cNvPr id="29" name="フリーフォーム 28">
            <a:extLst>
              <a:ext uri="{FF2B5EF4-FFF2-40B4-BE49-F238E27FC236}">
                <a16:creationId xmlns:a16="http://schemas.microsoft.com/office/drawing/2014/main" id="{D0CCA1BB-32A1-9A23-CB78-7F638176C3D3}"/>
              </a:ext>
            </a:extLst>
          </p:cNvPr>
          <p:cNvSpPr/>
          <p:nvPr/>
        </p:nvSpPr>
        <p:spPr>
          <a:xfrm>
            <a:off x="4367987" y="4852486"/>
            <a:ext cx="619173" cy="634617"/>
          </a:xfrm>
          <a:custGeom>
            <a:avLst/>
            <a:gdLst>
              <a:gd name="connsiteX0" fmla="*/ 451485 w 564260"/>
              <a:gd name="connsiteY0" fmla="*/ 90868 h 578335"/>
              <a:gd name="connsiteX1" fmla="*/ 459486 w 564260"/>
              <a:gd name="connsiteY1" fmla="*/ 49530 h 578335"/>
              <a:gd name="connsiteX2" fmla="*/ 463201 w 564260"/>
              <a:gd name="connsiteY2" fmla="*/ 29242 h 578335"/>
              <a:gd name="connsiteX3" fmla="*/ 483680 w 564260"/>
              <a:gd name="connsiteY3" fmla="*/ 0 h 578335"/>
              <a:gd name="connsiteX4" fmla="*/ 507873 w 564260"/>
              <a:gd name="connsiteY4" fmla="*/ 16478 h 578335"/>
              <a:gd name="connsiteX5" fmla="*/ 530542 w 564260"/>
              <a:gd name="connsiteY5" fmla="*/ 50101 h 578335"/>
              <a:gd name="connsiteX6" fmla="*/ 544925 w 564260"/>
              <a:gd name="connsiteY6" fmla="*/ 57721 h 578335"/>
              <a:gd name="connsiteX7" fmla="*/ 556165 w 564260"/>
              <a:gd name="connsiteY7" fmla="*/ 57721 h 578335"/>
              <a:gd name="connsiteX8" fmla="*/ 564261 w 564260"/>
              <a:gd name="connsiteY8" fmla="*/ 82486 h 578335"/>
              <a:gd name="connsiteX9" fmla="*/ 540067 w 564260"/>
              <a:gd name="connsiteY9" fmla="*/ 115538 h 578335"/>
              <a:gd name="connsiteX10" fmla="*/ 515874 w 564260"/>
              <a:gd name="connsiteY10" fmla="*/ 132016 h 578335"/>
              <a:gd name="connsiteX11" fmla="*/ 504253 w 564260"/>
              <a:gd name="connsiteY11" fmla="*/ 163068 h 578335"/>
              <a:gd name="connsiteX12" fmla="*/ 501586 w 564260"/>
              <a:gd name="connsiteY12" fmla="*/ 191833 h 578335"/>
              <a:gd name="connsiteX13" fmla="*/ 507778 w 564260"/>
              <a:gd name="connsiteY13" fmla="*/ 222885 h 578335"/>
              <a:gd name="connsiteX14" fmla="*/ 528161 w 564260"/>
              <a:gd name="connsiteY14" fmla="*/ 237268 h 578335"/>
              <a:gd name="connsiteX15" fmla="*/ 499681 w 564260"/>
              <a:gd name="connsiteY15" fmla="*/ 264128 h 578335"/>
              <a:gd name="connsiteX16" fmla="*/ 483584 w 564260"/>
              <a:gd name="connsiteY16" fmla="*/ 305371 h 578335"/>
              <a:gd name="connsiteX17" fmla="*/ 483584 w 564260"/>
              <a:gd name="connsiteY17" fmla="*/ 330136 h 578335"/>
              <a:gd name="connsiteX18" fmla="*/ 435292 w 564260"/>
              <a:gd name="connsiteY18" fmla="*/ 346615 h 578335"/>
              <a:gd name="connsiteX19" fmla="*/ 403098 w 564260"/>
              <a:gd name="connsiteY19" fmla="*/ 354901 h 578335"/>
              <a:gd name="connsiteX20" fmla="*/ 403098 w 564260"/>
              <a:gd name="connsiteY20" fmla="*/ 396240 h 578335"/>
              <a:gd name="connsiteX21" fmla="*/ 387001 w 564260"/>
              <a:gd name="connsiteY21" fmla="*/ 412813 h 578335"/>
              <a:gd name="connsiteX22" fmla="*/ 395097 w 564260"/>
              <a:gd name="connsiteY22" fmla="*/ 437579 h 578335"/>
              <a:gd name="connsiteX23" fmla="*/ 395097 w 564260"/>
              <a:gd name="connsiteY23" fmla="*/ 470630 h 578335"/>
              <a:gd name="connsiteX24" fmla="*/ 387001 w 564260"/>
              <a:gd name="connsiteY24" fmla="*/ 478917 h 578335"/>
              <a:gd name="connsiteX25" fmla="*/ 346710 w 564260"/>
              <a:gd name="connsiteY25" fmla="*/ 495395 h 578335"/>
              <a:gd name="connsiteX26" fmla="*/ 330613 w 564260"/>
              <a:gd name="connsiteY26" fmla="*/ 528447 h 578335"/>
              <a:gd name="connsiteX27" fmla="*/ 314515 w 564260"/>
              <a:gd name="connsiteY27" fmla="*/ 544925 h 578335"/>
              <a:gd name="connsiteX28" fmla="*/ 290322 w 564260"/>
              <a:gd name="connsiteY28" fmla="*/ 569690 h 578335"/>
              <a:gd name="connsiteX29" fmla="*/ 258127 w 564260"/>
              <a:gd name="connsiteY29" fmla="*/ 577977 h 578335"/>
              <a:gd name="connsiteX30" fmla="*/ 255556 w 564260"/>
              <a:gd name="connsiteY30" fmla="*/ 555403 h 578335"/>
              <a:gd name="connsiteX31" fmla="*/ 252889 w 564260"/>
              <a:gd name="connsiteY31" fmla="*/ 548259 h 578335"/>
              <a:gd name="connsiteX32" fmla="*/ 241935 w 564260"/>
              <a:gd name="connsiteY32" fmla="*/ 528447 h 578335"/>
              <a:gd name="connsiteX33" fmla="*/ 233839 w 564260"/>
              <a:gd name="connsiteY33" fmla="*/ 503682 h 578335"/>
              <a:gd name="connsiteX34" fmla="*/ 225742 w 564260"/>
              <a:gd name="connsiteY34" fmla="*/ 487204 h 578335"/>
              <a:gd name="connsiteX35" fmla="*/ 193548 w 564260"/>
              <a:gd name="connsiteY35" fmla="*/ 503682 h 578335"/>
              <a:gd name="connsiteX36" fmla="*/ 169354 w 564260"/>
              <a:gd name="connsiteY36" fmla="*/ 528447 h 578335"/>
              <a:gd name="connsiteX37" fmla="*/ 145161 w 564260"/>
              <a:gd name="connsiteY37" fmla="*/ 553212 h 578335"/>
              <a:gd name="connsiteX38" fmla="*/ 120967 w 564260"/>
              <a:gd name="connsiteY38" fmla="*/ 544925 h 578335"/>
              <a:gd name="connsiteX39" fmla="*/ 104870 w 564260"/>
              <a:gd name="connsiteY39" fmla="*/ 553212 h 578335"/>
              <a:gd name="connsiteX40" fmla="*/ 96774 w 564260"/>
              <a:gd name="connsiteY40" fmla="*/ 536734 h 578335"/>
              <a:gd name="connsiteX41" fmla="*/ 80677 w 564260"/>
              <a:gd name="connsiteY41" fmla="*/ 528447 h 578335"/>
              <a:gd name="connsiteX42" fmla="*/ 72580 w 564260"/>
              <a:gd name="connsiteY42" fmla="*/ 520160 h 578335"/>
              <a:gd name="connsiteX43" fmla="*/ 54102 w 564260"/>
              <a:gd name="connsiteY43" fmla="*/ 543306 h 578335"/>
              <a:gd name="connsiteX44" fmla="*/ 32290 w 564260"/>
              <a:gd name="connsiteY44" fmla="*/ 577977 h 578335"/>
              <a:gd name="connsiteX45" fmla="*/ 24193 w 564260"/>
              <a:gd name="connsiteY45" fmla="*/ 561499 h 578335"/>
              <a:gd name="connsiteX46" fmla="*/ 20002 w 564260"/>
              <a:gd name="connsiteY46" fmla="*/ 523875 h 578335"/>
              <a:gd name="connsiteX47" fmla="*/ 8096 w 564260"/>
              <a:gd name="connsiteY47" fmla="*/ 511969 h 578335"/>
              <a:gd name="connsiteX48" fmla="*/ 0 w 564260"/>
              <a:gd name="connsiteY48" fmla="*/ 503682 h 578335"/>
              <a:gd name="connsiteX49" fmla="*/ 32194 w 564260"/>
              <a:gd name="connsiteY49" fmla="*/ 487204 h 578335"/>
              <a:gd name="connsiteX50" fmla="*/ 80581 w 564260"/>
              <a:gd name="connsiteY50" fmla="*/ 470725 h 578335"/>
              <a:gd name="connsiteX51" fmla="*/ 104775 w 564260"/>
              <a:gd name="connsiteY51" fmla="*/ 445960 h 578335"/>
              <a:gd name="connsiteX52" fmla="*/ 128968 w 564260"/>
              <a:gd name="connsiteY52" fmla="*/ 437674 h 578335"/>
              <a:gd name="connsiteX53" fmla="*/ 169259 w 564260"/>
              <a:gd name="connsiteY53" fmla="*/ 437674 h 578335"/>
              <a:gd name="connsiteX54" fmla="*/ 201454 w 564260"/>
              <a:gd name="connsiteY54" fmla="*/ 396335 h 578335"/>
              <a:gd name="connsiteX55" fmla="*/ 241744 w 564260"/>
              <a:gd name="connsiteY55" fmla="*/ 371570 h 578335"/>
              <a:gd name="connsiteX56" fmla="*/ 257842 w 564260"/>
              <a:gd name="connsiteY56" fmla="*/ 338518 h 578335"/>
              <a:gd name="connsiteX57" fmla="*/ 282035 w 564260"/>
              <a:gd name="connsiteY57" fmla="*/ 305467 h 578335"/>
              <a:gd name="connsiteX58" fmla="*/ 290131 w 564260"/>
              <a:gd name="connsiteY58" fmla="*/ 280702 h 578335"/>
              <a:gd name="connsiteX59" fmla="*/ 298228 w 564260"/>
              <a:gd name="connsiteY59" fmla="*/ 231172 h 578335"/>
              <a:gd name="connsiteX60" fmla="*/ 346615 w 564260"/>
              <a:gd name="connsiteY60" fmla="*/ 198120 h 578335"/>
              <a:gd name="connsiteX61" fmla="*/ 394906 w 564260"/>
              <a:gd name="connsiteY61" fmla="*/ 181642 h 578335"/>
              <a:gd name="connsiteX62" fmla="*/ 435197 w 564260"/>
              <a:gd name="connsiteY62" fmla="*/ 148590 h 578335"/>
              <a:gd name="connsiteX63" fmla="*/ 451294 w 564260"/>
              <a:gd name="connsiteY63" fmla="*/ 123825 h 578335"/>
              <a:gd name="connsiteX64" fmla="*/ 451485 w 564260"/>
              <a:gd name="connsiteY64" fmla="*/ 90868 h 5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260" h="578335">
                <a:moveTo>
                  <a:pt x="451485" y="90868"/>
                </a:moveTo>
                <a:cubicBezTo>
                  <a:pt x="452818" y="93631"/>
                  <a:pt x="455485" y="52292"/>
                  <a:pt x="459486" y="49530"/>
                </a:cubicBezTo>
                <a:cubicBezTo>
                  <a:pt x="463486" y="46767"/>
                  <a:pt x="463201" y="29242"/>
                  <a:pt x="463201" y="29242"/>
                </a:cubicBezTo>
                <a:lnTo>
                  <a:pt x="483680" y="0"/>
                </a:lnTo>
                <a:cubicBezTo>
                  <a:pt x="483680" y="0"/>
                  <a:pt x="504825" y="13049"/>
                  <a:pt x="507873" y="16478"/>
                </a:cubicBezTo>
                <a:cubicBezTo>
                  <a:pt x="509873" y="18764"/>
                  <a:pt x="524637" y="29527"/>
                  <a:pt x="530542" y="50101"/>
                </a:cubicBezTo>
                <a:cubicBezTo>
                  <a:pt x="533114" y="59341"/>
                  <a:pt x="537210" y="58674"/>
                  <a:pt x="544925" y="57721"/>
                </a:cubicBezTo>
                <a:cubicBezTo>
                  <a:pt x="549116" y="57245"/>
                  <a:pt x="556165" y="57721"/>
                  <a:pt x="556165" y="57721"/>
                </a:cubicBezTo>
                <a:lnTo>
                  <a:pt x="564261" y="82486"/>
                </a:lnTo>
                <a:cubicBezTo>
                  <a:pt x="564261" y="82486"/>
                  <a:pt x="553593" y="110014"/>
                  <a:pt x="540067" y="115538"/>
                </a:cubicBezTo>
                <a:cubicBezTo>
                  <a:pt x="526637" y="121063"/>
                  <a:pt x="515874" y="133445"/>
                  <a:pt x="515874" y="132016"/>
                </a:cubicBezTo>
                <a:cubicBezTo>
                  <a:pt x="515874" y="130588"/>
                  <a:pt x="505587" y="159353"/>
                  <a:pt x="504253" y="163068"/>
                </a:cubicBezTo>
                <a:cubicBezTo>
                  <a:pt x="497586" y="182118"/>
                  <a:pt x="501586" y="191833"/>
                  <a:pt x="501586" y="191833"/>
                </a:cubicBezTo>
                <a:cubicBezTo>
                  <a:pt x="501586" y="191833"/>
                  <a:pt x="503777" y="218980"/>
                  <a:pt x="507778" y="222885"/>
                </a:cubicBezTo>
                <a:cubicBezTo>
                  <a:pt x="512350" y="227362"/>
                  <a:pt x="532162" y="238696"/>
                  <a:pt x="528161" y="237268"/>
                </a:cubicBezTo>
                <a:cubicBezTo>
                  <a:pt x="524161" y="235839"/>
                  <a:pt x="498348" y="258604"/>
                  <a:pt x="499681" y="264128"/>
                </a:cubicBezTo>
                <a:cubicBezTo>
                  <a:pt x="501015" y="269653"/>
                  <a:pt x="480917" y="295751"/>
                  <a:pt x="483584" y="305371"/>
                </a:cubicBezTo>
                <a:cubicBezTo>
                  <a:pt x="486251" y="315087"/>
                  <a:pt x="491680" y="328708"/>
                  <a:pt x="483584" y="330136"/>
                </a:cubicBezTo>
                <a:cubicBezTo>
                  <a:pt x="475583" y="331565"/>
                  <a:pt x="435292" y="346615"/>
                  <a:pt x="435292" y="346615"/>
                </a:cubicBezTo>
                <a:cubicBezTo>
                  <a:pt x="435292" y="346615"/>
                  <a:pt x="401669" y="352139"/>
                  <a:pt x="403098" y="354901"/>
                </a:cubicBezTo>
                <a:cubicBezTo>
                  <a:pt x="404431" y="357664"/>
                  <a:pt x="405765" y="392049"/>
                  <a:pt x="403098" y="396240"/>
                </a:cubicBezTo>
                <a:cubicBezTo>
                  <a:pt x="400431" y="400336"/>
                  <a:pt x="386239" y="408432"/>
                  <a:pt x="387001" y="412813"/>
                </a:cubicBezTo>
                <a:cubicBezTo>
                  <a:pt x="389096" y="425291"/>
                  <a:pt x="389668" y="429292"/>
                  <a:pt x="395097" y="437579"/>
                </a:cubicBezTo>
                <a:cubicBezTo>
                  <a:pt x="400526" y="445865"/>
                  <a:pt x="395097" y="467868"/>
                  <a:pt x="395097" y="470630"/>
                </a:cubicBezTo>
                <a:cubicBezTo>
                  <a:pt x="395097" y="473392"/>
                  <a:pt x="389668" y="476155"/>
                  <a:pt x="387001" y="478917"/>
                </a:cubicBezTo>
                <a:cubicBezTo>
                  <a:pt x="384334" y="481679"/>
                  <a:pt x="346710" y="495395"/>
                  <a:pt x="346710" y="495395"/>
                </a:cubicBezTo>
                <a:lnTo>
                  <a:pt x="330613" y="528447"/>
                </a:lnTo>
                <a:cubicBezTo>
                  <a:pt x="330613" y="528447"/>
                  <a:pt x="330613" y="532543"/>
                  <a:pt x="314515" y="544925"/>
                </a:cubicBezTo>
                <a:cubicBezTo>
                  <a:pt x="298418" y="557308"/>
                  <a:pt x="291751" y="562832"/>
                  <a:pt x="290322" y="569690"/>
                </a:cubicBezTo>
                <a:cubicBezTo>
                  <a:pt x="288988" y="576548"/>
                  <a:pt x="255460" y="579406"/>
                  <a:pt x="258127" y="577977"/>
                </a:cubicBezTo>
                <a:cubicBezTo>
                  <a:pt x="260794" y="576548"/>
                  <a:pt x="254698" y="566452"/>
                  <a:pt x="255556" y="555403"/>
                </a:cubicBezTo>
                <a:cubicBezTo>
                  <a:pt x="255746" y="553307"/>
                  <a:pt x="252889" y="548259"/>
                  <a:pt x="252889" y="548259"/>
                </a:cubicBezTo>
                <a:cubicBezTo>
                  <a:pt x="252889" y="548259"/>
                  <a:pt x="245935" y="540830"/>
                  <a:pt x="241935" y="528447"/>
                </a:cubicBezTo>
                <a:cubicBezTo>
                  <a:pt x="237934" y="516064"/>
                  <a:pt x="233839" y="514636"/>
                  <a:pt x="233839" y="503682"/>
                </a:cubicBezTo>
                <a:cubicBezTo>
                  <a:pt x="233839" y="492728"/>
                  <a:pt x="232505" y="483013"/>
                  <a:pt x="225742" y="487204"/>
                </a:cubicBezTo>
                <a:cubicBezTo>
                  <a:pt x="219075" y="491299"/>
                  <a:pt x="196215" y="495490"/>
                  <a:pt x="193548" y="503682"/>
                </a:cubicBezTo>
                <a:cubicBezTo>
                  <a:pt x="190881" y="511969"/>
                  <a:pt x="175546" y="522446"/>
                  <a:pt x="169354" y="528447"/>
                </a:cubicBezTo>
                <a:cubicBezTo>
                  <a:pt x="157543" y="539972"/>
                  <a:pt x="150209" y="554926"/>
                  <a:pt x="145161" y="553212"/>
                </a:cubicBezTo>
                <a:cubicBezTo>
                  <a:pt x="140017" y="551497"/>
                  <a:pt x="120967" y="542258"/>
                  <a:pt x="120967" y="544925"/>
                </a:cubicBezTo>
                <a:cubicBezTo>
                  <a:pt x="120967" y="548068"/>
                  <a:pt x="104870" y="556355"/>
                  <a:pt x="104870" y="553212"/>
                </a:cubicBezTo>
                <a:cubicBezTo>
                  <a:pt x="104870" y="550450"/>
                  <a:pt x="96774" y="536734"/>
                  <a:pt x="96774" y="536734"/>
                </a:cubicBezTo>
                <a:lnTo>
                  <a:pt x="80677" y="528447"/>
                </a:lnTo>
                <a:lnTo>
                  <a:pt x="72580" y="520160"/>
                </a:lnTo>
                <a:lnTo>
                  <a:pt x="54102" y="543306"/>
                </a:lnTo>
                <a:lnTo>
                  <a:pt x="32290" y="577977"/>
                </a:lnTo>
                <a:cubicBezTo>
                  <a:pt x="32290" y="577977"/>
                  <a:pt x="28194" y="572643"/>
                  <a:pt x="24193" y="561499"/>
                </a:cubicBezTo>
                <a:cubicBezTo>
                  <a:pt x="17526" y="542544"/>
                  <a:pt x="20002" y="523875"/>
                  <a:pt x="20002" y="523875"/>
                </a:cubicBezTo>
                <a:lnTo>
                  <a:pt x="8096" y="511969"/>
                </a:lnTo>
                <a:lnTo>
                  <a:pt x="0" y="503682"/>
                </a:lnTo>
                <a:cubicBezTo>
                  <a:pt x="0" y="503682"/>
                  <a:pt x="25527" y="489871"/>
                  <a:pt x="32194" y="487204"/>
                </a:cubicBezTo>
                <a:cubicBezTo>
                  <a:pt x="38862" y="484441"/>
                  <a:pt x="79153" y="476250"/>
                  <a:pt x="80581" y="470725"/>
                </a:cubicBezTo>
                <a:cubicBezTo>
                  <a:pt x="81915" y="465201"/>
                  <a:pt x="104775" y="445960"/>
                  <a:pt x="104775" y="445960"/>
                </a:cubicBezTo>
                <a:lnTo>
                  <a:pt x="128968" y="437674"/>
                </a:lnTo>
                <a:cubicBezTo>
                  <a:pt x="132969" y="436245"/>
                  <a:pt x="163830" y="444532"/>
                  <a:pt x="169259" y="437674"/>
                </a:cubicBezTo>
                <a:cubicBezTo>
                  <a:pt x="174688" y="430816"/>
                  <a:pt x="185356" y="411480"/>
                  <a:pt x="201454" y="396335"/>
                </a:cubicBezTo>
                <a:cubicBezTo>
                  <a:pt x="217551" y="381190"/>
                  <a:pt x="240411" y="379857"/>
                  <a:pt x="241744" y="371570"/>
                </a:cubicBezTo>
                <a:cubicBezTo>
                  <a:pt x="243078" y="363283"/>
                  <a:pt x="244411" y="352330"/>
                  <a:pt x="257842" y="338518"/>
                </a:cubicBezTo>
                <a:cubicBezTo>
                  <a:pt x="271272" y="324707"/>
                  <a:pt x="275368" y="309563"/>
                  <a:pt x="282035" y="305467"/>
                </a:cubicBezTo>
                <a:cubicBezTo>
                  <a:pt x="288703" y="301371"/>
                  <a:pt x="292703" y="283464"/>
                  <a:pt x="290131" y="280702"/>
                </a:cubicBezTo>
                <a:cubicBezTo>
                  <a:pt x="287464" y="277939"/>
                  <a:pt x="298228" y="231172"/>
                  <a:pt x="298228" y="231172"/>
                </a:cubicBezTo>
                <a:cubicBezTo>
                  <a:pt x="298228" y="231172"/>
                  <a:pt x="330517" y="204978"/>
                  <a:pt x="346615" y="198120"/>
                </a:cubicBezTo>
                <a:cubicBezTo>
                  <a:pt x="362712" y="191262"/>
                  <a:pt x="382905" y="195358"/>
                  <a:pt x="394906" y="181642"/>
                </a:cubicBezTo>
                <a:cubicBezTo>
                  <a:pt x="407003" y="167830"/>
                  <a:pt x="428530" y="159544"/>
                  <a:pt x="435197" y="148590"/>
                </a:cubicBezTo>
                <a:cubicBezTo>
                  <a:pt x="440055" y="140494"/>
                  <a:pt x="452056" y="126682"/>
                  <a:pt x="451294" y="123825"/>
                </a:cubicBezTo>
                <a:cubicBezTo>
                  <a:pt x="448818" y="112966"/>
                  <a:pt x="450056" y="88201"/>
                  <a:pt x="451485" y="90868"/>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0" name="フリーフォーム 29">
            <a:extLst>
              <a:ext uri="{FF2B5EF4-FFF2-40B4-BE49-F238E27FC236}">
                <a16:creationId xmlns:a16="http://schemas.microsoft.com/office/drawing/2014/main" id="{B1D6B3C8-674C-B933-884F-A50503084C38}"/>
              </a:ext>
            </a:extLst>
          </p:cNvPr>
          <p:cNvSpPr/>
          <p:nvPr/>
        </p:nvSpPr>
        <p:spPr>
          <a:xfrm>
            <a:off x="4526724" y="4925023"/>
            <a:ext cx="98613" cy="190644"/>
          </a:xfrm>
          <a:custGeom>
            <a:avLst/>
            <a:gdLst>
              <a:gd name="connsiteX0" fmla="*/ 8693 w 89867"/>
              <a:gd name="connsiteY0" fmla="*/ 74295 h 173736"/>
              <a:gd name="connsiteX1" fmla="*/ 32887 w 89867"/>
              <a:gd name="connsiteY1" fmla="*/ 49530 h 173736"/>
              <a:gd name="connsiteX2" fmla="*/ 48984 w 89867"/>
              <a:gd name="connsiteY2" fmla="*/ 24765 h 173736"/>
              <a:gd name="connsiteX3" fmla="*/ 65081 w 89867"/>
              <a:gd name="connsiteY3" fmla="*/ 0 h 173736"/>
              <a:gd name="connsiteX4" fmla="*/ 65081 w 89867"/>
              <a:gd name="connsiteY4" fmla="*/ 49530 h 173736"/>
              <a:gd name="connsiteX5" fmla="*/ 56985 w 89867"/>
              <a:gd name="connsiteY5" fmla="*/ 82582 h 173736"/>
              <a:gd name="connsiteX6" fmla="*/ 65081 w 89867"/>
              <a:gd name="connsiteY6" fmla="*/ 90868 h 173736"/>
              <a:gd name="connsiteX7" fmla="*/ 89275 w 89867"/>
              <a:gd name="connsiteY7" fmla="*/ 82582 h 173736"/>
              <a:gd name="connsiteX8" fmla="*/ 89275 w 89867"/>
              <a:gd name="connsiteY8" fmla="*/ 107347 h 173736"/>
              <a:gd name="connsiteX9" fmla="*/ 73177 w 89867"/>
              <a:gd name="connsiteY9" fmla="*/ 115633 h 173736"/>
              <a:gd name="connsiteX10" fmla="*/ 57080 w 89867"/>
              <a:gd name="connsiteY10" fmla="*/ 148685 h 173736"/>
              <a:gd name="connsiteX11" fmla="*/ 24886 w 89867"/>
              <a:gd name="connsiteY11" fmla="*/ 173450 h 173736"/>
              <a:gd name="connsiteX12" fmla="*/ 692 w 89867"/>
              <a:gd name="connsiteY12" fmla="*/ 165163 h 173736"/>
              <a:gd name="connsiteX13" fmla="*/ 16789 w 89867"/>
              <a:gd name="connsiteY13" fmla="*/ 140398 h 173736"/>
              <a:gd name="connsiteX14" fmla="*/ 24886 w 89867"/>
              <a:gd name="connsiteY14" fmla="*/ 123920 h 173736"/>
              <a:gd name="connsiteX15" fmla="*/ 24886 w 89867"/>
              <a:gd name="connsiteY15" fmla="*/ 99155 h 173736"/>
              <a:gd name="connsiteX16" fmla="*/ 8788 w 89867"/>
              <a:gd name="connsiteY16" fmla="*/ 115633 h 173736"/>
              <a:gd name="connsiteX17" fmla="*/ 692 w 89867"/>
              <a:gd name="connsiteY17" fmla="*/ 115633 h 173736"/>
              <a:gd name="connsiteX18" fmla="*/ 8788 w 89867"/>
              <a:gd name="connsiteY18" fmla="*/ 90868 h 173736"/>
              <a:gd name="connsiteX19" fmla="*/ 8693 w 89867"/>
              <a:gd name="connsiteY19" fmla="*/ 74295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67" h="173736">
                <a:moveTo>
                  <a:pt x="8693" y="74295"/>
                </a:moveTo>
                <a:cubicBezTo>
                  <a:pt x="8693" y="74295"/>
                  <a:pt x="32887" y="57817"/>
                  <a:pt x="32887" y="49530"/>
                </a:cubicBezTo>
                <a:cubicBezTo>
                  <a:pt x="32887" y="41243"/>
                  <a:pt x="47650" y="31623"/>
                  <a:pt x="48984" y="24765"/>
                </a:cubicBezTo>
                <a:cubicBezTo>
                  <a:pt x="50318" y="17907"/>
                  <a:pt x="65081" y="0"/>
                  <a:pt x="65081" y="0"/>
                </a:cubicBezTo>
                <a:cubicBezTo>
                  <a:pt x="65081" y="0"/>
                  <a:pt x="71749" y="34385"/>
                  <a:pt x="65081" y="49530"/>
                </a:cubicBezTo>
                <a:cubicBezTo>
                  <a:pt x="58414" y="64675"/>
                  <a:pt x="55652" y="82582"/>
                  <a:pt x="56985" y="82582"/>
                </a:cubicBezTo>
                <a:cubicBezTo>
                  <a:pt x="58319" y="82582"/>
                  <a:pt x="65081" y="88106"/>
                  <a:pt x="65081" y="90868"/>
                </a:cubicBezTo>
                <a:cubicBezTo>
                  <a:pt x="65081" y="93631"/>
                  <a:pt x="87846" y="78486"/>
                  <a:pt x="89275" y="82582"/>
                </a:cubicBezTo>
                <a:cubicBezTo>
                  <a:pt x="90608" y="86677"/>
                  <a:pt x="89275" y="107347"/>
                  <a:pt x="89275" y="107347"/>
                </a:cubicBezTo>
                <a:cubicBezTo>
                  <a:pt x="89275" y="107347"/>
                  <a:pt x="75844" y="108775"/>
                  <a:pt x="73177" y="115633"/>
                </a:cubicBezTo>
                <a:cubicBezTo>
                  <a:pt x="70510" y="122491"/>
                  <a:pt x="67748" y="138970"/>
                  <a:pt x="57080" y="148685"/>
                </a:cubicBezTo>
                <a:cubicBezTo>
                  <a:pt x="46317" y="158305"/>
                  <a:pt x="30220" y="176213"/>
                  <a:pt x="24886" y="173450"/>
                </a:cubicBezTo>
                <a:cubicBezTo>
                  <a:pt x="19456" y="170688"/>
                  <a:pt x="692" y="165163"/>
                  <a:pt x="692" y="165163"/>
                </a:cubicBezTo>
                <a:cubicBezTo>
                  <a:pt x="692" y="165163"/>
                  <a:pt x="15456" y="148685"/>
                  <a:pt x="16789" y="140398"/>
                </a:cubicBezTo>
                <a:cubicBezTo>
                  <a:pt x="18123" y="132112"/>
                  <a:pt x="20790" y="133540"/>
                  <a:pt x="24886" y="123920"/>
                </a:cubicBezTo>
                <a:cubicBezTo>
                  <a:pt x="28886" y="114300"/>
                  <a:pt x="23552" y="96393"/>
                  <a:pt x="24886" y="99155"/>
                </a:cubicBezTo>
                <a:cubicBezTo>
                  <a:pt x="26219" y="101917"/>
                  <a:pt x="8788" y="115633"/>
                  <a:pt x="8788" y="115633"/>
                </a:cubicBezTo>
                <a:cubicBezTo>
                  <a:pt x="8788" y="115633"/>
                  <a:pt x="4788" y="123920"/>
                  <a:pt x="692" y="115633"/>
                </a:cubicBezTo>
                <a:cubicBezTo>
                  <a:pt x="-3308" y="107347"/>
                  <a:pt x="11455" y="90868"/>
                  <a:pt x="8788" y="90868"/>
                </a:cubicBezTo>
                <a:cubicBezTo>
                  <a:pt x="6026" y="90868"/>
                  <a:pt x="8693" y="74295"/>
                  <a:pt x="8693" y="7429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1" name="フリーフォーム 30">
            <a:extLst>
              <a:ext uri="{FF2B5EF4-FFF2-40B4-BE49-F238E27FC236}">
                <a16:creationId xmlns:a16="http://schemas.microsoft.com/office/drawing/2014/main" id="{578D143E-03D1-0672-847C-C7316BB637CA}"/>
              </a:ext>
            </a:extLst>
          </p:cNvPr>
          <p:cNvSpPr/>
          <p:nvPr/>
        </p:nvSpPr>
        <p:spPr>
          <a:xfrm>
            <a:off x="4296183" y="5386599"/>
            <a:ext cx="369401" cy="635432"/>
          </a:xfrm>
          <a:custGeom>
            <a:avLst/>
            <a:gdLst>
              <a:gd name="connsiteX0" fmla="*/ 97821 w 336640"/>
              <a:gd name="connsiteY0" fmla="*/ 91422 h 579077"/>
              <a:gd name="connsiteX1" fmla="*/ 113918 w 336640"/>
              <a:gd name="connsiteY1" fmla="*/ 66657 h 579077"/>
              <a:gd name="connsiteX2" fmla="*/ 138111 w 336640"/>
              <a:gd name="connsiteY2" fmla="*/ 33605 h 579077"/>
              <a:gd name="connsiteX3" fmla="*/ 167925 w 336640"/>
              <a:gd name="connsiteY3" fmla="*/ 60466 h 579077"/>
              <a:gd name="connsiteX4" fmla="*/ 194118 w 336640"/>
              <a:gd name="connsiteY4" fmla="*/ 62085 h 579077"/>
              <a:gd name="connsiteX5" fmla="*/ 212597 w 336640"/>
              <a:gd name="connsiteY5" fmla="*/ 66562 h 579077"/>
              <a:gd name="connsiteX6" fmla="*/ 237838 w 336640"/>
              <a:gd name="connsiteY6" fmla="*/ 39130 h 579077"/>
              <a:gd name="connsiteX7" fmla="*/ 255555 w 336640"/>
              <a:gd name="connsiteY7" fmla="*/ 21699 h 579077"/>
              <a:gd name="connsiteX8" fmla="*/ 287844 w 336640"/>
              <a:gd name="connsiteY8" fmla="*/ 2173 h 579077"/>
              <a:gd name="connsiteX9" fmla="*/ 298322 w 336640"/>
              <a:gd name="connsiteY9" fmla="*/ 5316 h 579077"/>
              <a:gd name="connsiteX10" fmla="*/ 303942 w 336640"/>
              <a:gd name="connsiteY10" fmla="*/ 33510 h 579077"/>
              <a:gd name="connsiteX11" fmla="*/ 315276 w 336640"/>
              <a:gd name="connsiteY11" fmla="*/ 58275 h 579077"/>
              <a:gd name="connsiteX12" fmla="*/ 323373 w 336640"/>
              <a:gd name="connsiteY12" fmla="*/ 83040 h 579077"/>
              <a:gd name="connsiteX13" fmla="*/ 323373 w 336640"/>
              <a:gd name="connsiteY13" fmla="*/ 91327 h 579077"/>
              <a:gd name="connsiteX14" fmla="*/ 288892 w 336640"/>
              <a:gd name="connsiteY14" fmla="*/ 110568 h 579077"/>
              <a:gd name="connsiteX15" fmla="*/ 258889 w 336640"/>
              <a:gd name="connsiteY15" fmla="*/ 132666 h 579077"/>
              <a:gd name="connsiteX16" fmla="*/ 252697 w 336640"/>
              <a:gd name="connsiteY16" fmla="*/ 160288 h 579077"/>
              <a:gd name="connsiteX17" fmla="*/ 255078 w 336640"/>
              <a:gd name="connsiteY17" fmla="*/ 180291 h 579077"/>
              <a:gd name="connsiteX18" fmla="*/ 277939 w 336640"/>
              <a:gd name="connsiteY18" fmla="*/ 201245 h 579077"/>
              <a:gd name="connsiteX19" fmla="*/ 291178 w 336640"/>
              <a:gd name="connsiteY19" fmla="*/ 206960 h 579077"/>
              <a:gd name="connsiteX20" fmla="*/ 299274 w 336640"/>
              <a:gd name="connsiteY20" fmla="*/ 190482 h 579077"/>
              <a:gd name="connsiteX21" fmla="*/ 315372 w 336640"/>
              <a:gd name="connsiteY21" fmla="*/ 206960 h 579077"/>
              <a:gd name="connsiteX22" fmla="*/ 315372 w 336640"/>
              <a:gd name="connsiteY22" fmla="*/ 240012 h 579077"/>
              <a:gd name="connsiteX23" fmla="*/ 307275 w 336640"/>
              <a:gd name="connsiteY23" fmla="*/ 264777 h 579077"/>
              <a:gd name="connsiteX24" fmla="*/ 314229 w 336640"/>
              <a:gd name="connsiteY24" fmla="*/ 285161 h 579077"/>
              <a:gd name="connsiteX25" fmla="*/ 315562 w 336640"/>
              <a:gd name="connsiteY25" fmla="*/ 316498 h 579077"/>
              <a:gd name="connsiteX26" fmla="*/ 333088 w 336640"/>
              <a:gd name="connsiteY26" fmla="*/ 330785 h 579077"/>
              <a:gd name="connsiteX27" fmla="*/ 335374 w 336640"/>
              <a:gd name="connsiteY27" fmla="*/ 341168 h 579077"/>
              <a:gd name="connsiteX28" fmla="*/ 329183 w 336640"/>
              <a:gd name="connsiteY28" fmla="*/ 356789 h 579077"/>
              <a:gd name="connsiteX29" fmla="*/ 299084 w 336640"/>
              <a:gd name="connsiteY29" fmla="*/ 355455 h 579077"/>
              <a:gd name="connsiteX30" fmla="*/ 282987 w 336640"/>
              <a:gd name="connsiteY30" fmla="*/ 347169 h 579077"/>
              <a:gd name="connsiteX31" fmla="*/ 266889 w 336640"/>
              <a:gd name="connsiteY31" fmla="*/ 347169 h 579077"/>
              <a:gd name="connsiteX32" fmla="*/ 250697 w 336640"/>
              <a:gd name="connsiteY32" fmla="*/ 351360 h 579077"/>
              <a:gd name="connsiteX33" fmla="*/ 232409 w 336640"/>
              <a:gd name="connsiteY33" fmla="*/ 360694 h 579077"/>
              <a:gd name="connsiteX34" fmla="*/ 218598 w 336640"/>
              <a:gd name="connsiteY34" fmla="*/ 371934 h 579077"/>
              <a:gd name="connsiteX35" fmla="*/ 210501 w 336640"/>
              <a:gd name="connsiteY35" fmla="*/ 404985 h 579077"/>
              <a:gd name="connsiteX36" fmla="*/ 205358 w 336640"/>
              <a:gd name="connsiteY36" fmla="*/ 429655 h 579077"/>
              <a:gd name="connsiteX37" fmla="*/ 200500 w 336640"/>
              <a:gd name="connsiteY37" fmla="*/ 475661 h 579077"/>
              <a:gd name="connsiteX38" fmla="*/ 189070 w 336640"/>
              <a:gd name="connsiteY38" fmla="*/ 512999 h 579077"/>
              <a:gd name="connsiteX39" fmla="*/ 163257 w 336640"/>
              <a:gd name="connsiteY39" fmla="*/ 532239 h 579077"/>
              <a:gd name="connsiteX40" fmla="*/ 140778 w 336640"/>
              <a:gd name="connsiteY40" fmla="*/ 557957 h 579077"/>
              <a:gd name="connsiteX41" fmla="*/ 110394 w 336640"/>
              <a:gd name="connsiteY41" fmla="*/ 577483 h 579077"/>
              <a:gd name="connsiteX42" fmla="*/ 73532 w 336640"/>
              <a:gd name="connsiteY42" fmla="*/ 570053 h 579077"/>
              <a:gd name="connsiteX43" fmla="*/ 57435 w 336640"/>
              <a:gd name="connsiteY43" fmla="*/ 578340 h 579077"/>
              <a:gd name="connsiteX44" fmla="*/ 41623 w 336640"/>
              <a:gd name="connsiteY44" fmla="*/ 558147 h 579077"/>
              <a:gd name="connsiteX45" fmla="*/ 49339 w 336640"/>
              <a:gd name="connsiteY45" fmla="*/ 528715 h 579077"/>
              <a:gd name="connsiteX46" fmla="*/ 61721 w 336640"/>
              <a:gd name="connsiteY46" fmla="*/ 490615 h 579077"/>
              <a:gd name="connsiteX47" fmla="*/ 37908 w 336640"/>
              <a:gd name="connsiteY47" fmla="*/ 468041 h 579077"/>
              <a:gd name="connsiteX48" fmla="*/ 41242 w 336640"/>
              <a:gd name="connsiteY48" fmla="*/ 437942 h 579077"/>
              <a:gd name="connsiteX49" fmla="*/ 27622 w 336640"/>
              <a:gd name="connsiteY49" fmla="*/ 420035 h 579077"/>
              <a:gd name="connsiteX50" fmla="*/ 9048 w 336640"/>
              <a:gd name="connsiteY50" fmla="*/ 396699 h 579077"/>
              <a:gd name="connsiteX51" fmla="*/ 761 w 336640"/>
              <a:gd name="connsiteY51" fmla="*/ 374410 h 579077"/>
              <a:gd name="connsiteX52" fmla="*/ 2666 w 336640"/>
              <a:gd name="connsiteY52" fmla="*/ 362980 h 579077"/>
              <a:gd name="connsiteX53" fmla="*/ 21335 w 336640"/>
              <a:gd name="connsiteY53" fmla="*/ 354312 h 579077"/>
              <a:gd name="connsiteX54" fmla="*/ 47052 w 336640"/>
              <a:gd name="connsiteY54" fmla="*/ 334310 h 579077"/>
              <a:gd name="connsiteX55" fmla="*/ 55434 w 336640"/>
              <a:gd name="connsiteY55" fmla="*/ 312307 h 579077"/>
              <a:gd name="connsiteX56" fmla="*/ 44766 w 336640"/>
              <a:gd name="connsiteY56" fmla="*/ 301829 h 579077"/>
              <a:gd name="connsiteX57" fmla="*/ 39718 w 336640"/>
              <a:gd name="connsiteY57" fmla="*/ 290971 h 579077"/>
              <a:gd name="connsiteX58" fmla="*/ 49339 w 336640"/>
              <a:gd name="connsiteY58" fmla="*/ 264492 h 579077"/>
              <a:gd name="connsiteX59" fmla="*/ 57435 w 336640"/>
              <a:gd name="connsiteY59" fmla="*/ 239727 h 579077"/>
              <a:gd name="connsiteX60" fmla="*/ 65531 w 336640"/>
              <a:gd name="connsiteY60" fmla="*/ 223248 h 579077"/>
              <a:gd name="connsiteX61" fmla="*/ 57435 w 336640"/>
              <a:gd name="connsiteY61" fmla="*/ 206770 h 579077"/>
              <a:gd name="connsiteX62" fmla="*/ 52291 w 336640"/>
              <a:gd name="connsiteY62" fmla="*/ 196102 h 579077"/>
              <a:gd name="connsiteX63" fmla="*/ 65531 w 336640"/>
              <a:gd name="connsiteY63" fmla="*/ 170289 h 579077"/>
              <a:gd name="connsiteX64" fmla="*/ 89724 w 336640"/>
              <a:gd name="connsiteY64" fmla="*/ 148953 h 579077"/>
              <a:gd name="connsiteX65" fmla="*/ 95439 w 336640"/>
              <a:gd name="connsiteY65" fmla="*/ 125045 h 579077"/>
              <a:gd name="connsiteX66" fmla="*/ 97821 w 336640"/>
              <a:gd name="connsiteY66" fmla="*/ 91422 h 5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6640" h="579077">
                <a:moveTo>
                  <a:pt x="97821" y="91422"/>
                </a:moveTo>
                <a:cubicBezTo>
                  <a:pt x="97821" y="91422"/>
                  <a:pt x="114680" y="70467"/>
                  <a:pt x="113918" y="66657"/>
                </a:cubicBezTo>
                <a:cubicBezTo>
                  <a:pt x="113156" y="62847"/>
                  <a:pt x="138111" y="33605"/>
                  <a:pt x="138111" y="33605"/>
                </a:cubicBezTo>
                <a:cubicBezTo>
                  <a:pt x="138111" y="33605"/>
                  <a:pt x="166115" y="52751"/>
                  <a:pt x="167925" y="60466"/>
                </a:cubicBezTo>
                <a:cubicBezTo>
                  <a:pt x="170973" y="73325"/>
                  <a:pt x="182784" y="56656"/>
                  <a:pt x="194118" y="62085"/>
                </a:cubicBezTo>
                <a:cubicBezTo>
                  <a:pt x="199357" y="64657"/>
                  <a:pt x="212597" y="66562"/>
                  <a:pt x="212597" y="66562"/>
                </a:cubicBezTo>
                <a:lnTo>
                  <a:pt x="237838" y="39130"/>
                </a:lnTo>
                <a:cubicBezTo>
                  <a:pt x="237838" y="39130"/>
                  <a:pt x="250888" y="32843"/>
                  <a:pt x="255555" y="21699"/>
                </a:cubicBezTo>
                <a:cubicBezTo>
                  <a:pt x="262032" y="6554"/>
                  <a:pt x="287844" y="2173"/>
                  <a:pt x="287844" y="2173"/>
                </a:cubicBezTo>
                <a:cubicBezTo>
                  <a:pt x="287844" y="2173"/>
                  <a:pt x="298989" y="-4399"/>
                  <a:pt x="298322" y="5316"/>
                </a:cubicBezTo>
                <a:cubicBezTo>
                  <a:pt x="297560" y="17032"/>
                  <a:pt x="303942" y="33510"/>
                  <a:pt x="303942" y="33510"/>
                </a:cubicBezTo>
                <a:cubicBezTo>
                  <a:pt x="303942" y="33510"/>
                  <a:pt x="307656" y="52370"/>
                  <a:pt x="315276" y="58275"/>
                </a:cubicBezTo>
                <a:cubicBezTo>
                  <a:pt x="322897" y="64181"/>
                  <a:pt x="320801" y="77611"/>
                  <a:pt x="323373" y="83040"/>
                </a:cubicBezTo>
                <a:cubicBezTo>
                  <a:pt x="325944" y="88469"/>
                  <a:pt x="329659" y="93327"/>
                  <a:pt x="323373" y="91327"/>
                </a:cubicBezTo>
                <a:cubicBezTo>
                  <a:pt x="317086" y="89327"/>
                  <a:pt x="298131" y="102757"/>
                  <a:pt x="288892" y="110568"/>
                </a:cubicBezTo>
                <a:cubicBezTo>
                  <a:pt x="273652" y="123331"/>
                  <a:pt x="265365" y="126284"/>
                  <a:pt x="258889" y="132666"/>
                </a:cubicBezTo>
                <a:cubicBezTo>
                  <a:pt x="252983" y="138476"/>
                  <a:pt x="256507" y="145905"/>
                  <a:pt x="252697" y="160288"/>
                </a:cubicBezTo>
                <a:cubicBezTo>
                  <a:pt x="248792" y="174671"/>
                  <a:pt x="251554" y="170956"/>
                  <a:pt x="255078" y="180291"/>
                </a:cubicBezTo>
                <a:cubicBezTo>
                  <a:pt x="258603" y="189625"/>
                  <a:pt x="277939" y="201245"/>
                  <a:pt x="277939" y="201245"/>
                </a:cubicBezTo>
                <a:cubicBezTo>
                  <a:pt x="277939" y="201245"/>
                  <a:pt x="293274" y="210390"/>
                  <a:pt x="291178" y="206960"/>
                </a:cubicBezTo>
                <a:cubicBezTo>
                  <a:pt x="289083" y="203532"/>
                  <a:pt x="294226" y="193149"/>
                  <a:pt x="299274" y="190482"/>
                </a:cubicBezTo>
                <a:cubicBezTo>
                  <a:pt x="306037" y="186863"/>
                  <a:pt x="315372" y="206960"/>
                  <a:pt x="315372" y="206960"/>
                </a:cubicBezTo>
                <a:lnTo>
                  <a:pt x="315372" y="240012"/>
                </a:lnTo>
                <a:cubicBezTo>
                  <a:pt x="315372" y="240012"/>
                  <a:pt x="310800" y="256300"/>
                  <a:pt x="307275" y="264777"/>
                </a:cubicBezTo>
                <a:cubicBezTo>
                  <a:pt x="303847" y="273254"/>
                  <a:pt x="312990" y="267444"/>
                  <a:pt x="314229" y="285161"/>
                </a:cubicBezTo>
                <a:cubicBezTo>
                  <a:pt x="315657" y="306116"/>
                  <a:pt x="315562" y="316498"/>
                  <a:pt x="315562" y="316498"/>
                </a:cubicBezTo>
                <a:lnTo>
                  <a:pt x="333088" y="330785"/>
                </a:lnTo>
                <a:lnTo>
                  <a:pt x="335374" y="341168"/>
                </a:lnTo>
                <a:cubicBezTo>
                  <a:pt x="335374" y="341168"/>
                  <a:pt x="340803" y="352884"/>
                  <a:pt x="329183" y="356789"/>
                </a:cubicBezTo>
                <a:cubicBezTo>
                  <a:pt x="315276" y="361551"/>
                  <a:pt x="309276" y="366600"/>
                  <a:pt x="299084" y="355455"/>
                </a:cubicBezTo>
                <a:cubicBezTo>
                  <a:pt x="288892" y="344311"/>
                  <a:pt x="291845" y="344692"/>
                  <a:pt x="282987" y="347169"/>
                </a:cubicBezTo>
                <a:cubicBezTo>
                  <a:pt x="274128" y="349645"/>
                  <a:pt x="274414" y="345549"/>
                  <a:pt x="266889" y="347169"/>
                </a:cubicBezTo>
                <a:cubicBezTo>
                  <a:pt x="259365" y="348883"/>
                  <a:pt x="250697" y="351360"/>
                  <a:pt x="250697" y="351360"/>
                </a:cubicBezTo>
                <a:cubicBezTo>
                  <a:pt x="250697" y="351360"/>
                  <a:pt x="250697" y="348216"/>
                  <a:pt x="232409" y="360694"/>
                </a:cubicBezTo>
                <a:cubicBezTo>
                  <a:pt x="215645" y="372124"/>
                  <a:pt x="218598" y="371934"/>
                  <a:pt x="218598" y="371934"/>
                </a:cubicBezTo>
                <a:cubicBezTo>
                  <a:pt x="218598" y="371934"/>
                  <a:pt x="218788" y="392508"/>
                  <a:pt x="210501" y="404985"/>
                </a:cubicBezTo>
                <a:cubicBezTo>
                  <a:pt x="200405" y="420130"/>
                  <a:pt x="204501" y="412224"/>
                  <a:pt x="205358" y="429655"/>
                </a:cubicBezTo>
                <a:cubicBezTo>
                  <a:pt x="206120" y="446514"/>
                  <a:pt x="204120" y="465374"/>
                  <a:pt x="200500" y="475661"/>
                </a:cubicBezTo>
                <a:cubicBezTo>
                  <a:pt x="197262" y="484805"/>
                  <a:pt x="192404" y="497663"/>
                  <a:pt x="189070" y="512999"/>
                </a:cubicBezTo>
                <a:cubicBezTo>
                  <a:pt x="186117" y="526429"/>
                  <a:pt x="185832" y="523476"/>
                  <a:pt x="163257" y="532239"/>
                </a:cubicBezTo>
                <a:cubicBezTo>
                  <a:pt x="151351" y="536811"/>
                  <a:pt x="153256" y="548146"/>
                  <a:pt x="140778" y="557957"/>
                </a:cubicBezTo>
                <a:cubicBezTo>
                  <a:pt x="129920" y="566625"/>
                  <a:pt x="117347" y="572149"/>
                  <a:pt x="110394" y="577483"/>
                </a:cubicBezTo>
                <a:cubicBezTo>
                  <a:pt x="102488" y="583579"/>
                  <a:pt x="76866" y="570244"/>
                  <a:pt x="73532" y="570053"/>
                </a:cubicBezTo>
                <a:cubicBezTo>
                  <a:pt x="70198" y="569863"/>
                  <a:pt x="63816" y="576150"/>
                  <a:pt x="57435" y="578340"/>
                </a:cubicBezTo>
                <a:cubicBezTo>
                  <a:pt x="51053" y="580531"/>
                  <a:pt x="41623" y="558147"/>
                  <a:pt x="41623" y="558147"/>
                </a:cubicBezTo>
                <a:cubicBezTo>
                  <a:pt x="41623" y="558147"/>
                  <a:pt x="44100" y="534144"/>
                  <a:pt x="49339" y="528715"/>
                </a:cubicBezTo>
                <a:cubicBezTo>
                  <a:pt x="73437" y="504045"/>
                  <a:pt x="73341" y="513475"/>
                  <a:pt x="61721" y="490615"/>
                </a:cubicBezTo>
                <a:cubicBezTo>
                  <a:pt x="57720" y="482709"/>
                  <a:pt x="31908" y="478233"/>
                  <a:pt x="37908" y="468041"/>
                </a:cubicBezTo>
                <a:cubicBezTo>
                  <a:pt x="44005" y="457849"/>
                  <a:pt x="50386" y="449277"/>
                  <a:pt x="41242" y="437942"/>
                </a:cubicBezTo>
                <a:cubicBezTo>
                  <a:pt x="37337" y="433084"/>
                  <a:pt x="32765" y="435084"/>
                  <a:pt x="27622" y="420035"/>
                </a:cubicBezTo>
                <a:cubicBezTo>
                  <a:pt x="22478" y="404890"/>
                  <a:pt x="21811" y="405176"/>
                  <a:pt x="9048" y="396699"/>
                </a:cubicBezTo>
                <a:cubicBezTo>
                  <a:pt x="-3716" y="388221"/>
                  <a:pt x="761" y="374410"/>
                  <a:pt x="761" y="374410"/>
                </a:cubicBezTo>
                <a:cubicBezTo>
                  <a:pt x="761" y="374410"/>
                  <a:pt x="475" y="368409"/>
                  <a:pt x="2666" y="362980"/>
                </a:cubicBezTo>
                <a:cubicBezTo>
                  <a:pt x="5428" y="356408"/>
                  <a:pt x="9429" y="360503"/>
                  <a:pt x="21335" y="354312"/>
                </a:cubicBezTo>
                <a:cubicBezTo>
                  <a:pt x="29717" y="349931"/>
                  <a:pt x="47052" y="334310"/>
                  <a:pt x="47052" y="334310"/>
                </a:cubicBezTo>
                <a:cubicBezTo>
                  <a:pt x="47052" y="334310"/>
                  <a:pt x="57054" y="318879"/>
                  <a:pt x="55434" y="312307"/>
                </a:cubicBezTo>
                <a:cubicBezTo>
                  <a:pt x="54482" y="308402"/>
                  <a:pt x="44766" y="301829"/>
                  <a:pt x="44766" y="301829"/>
                </a:cubicBezTo>
                <a:cubicBezTo>
                  <a:pt x="44766" y="301829"/>
                  <a:pt x="40575" y="303735"/>
                  <a:pt x="39718" y="290971"/>
                </a:cubicBezTo>
                <a:cubicBezTo>
                  <a:pt x="39147" y="283160"/>
                  <a:pt x="44671" y="278684"/>
                  <a:pt x="49339" y="264492"/>
                </a:cubicBezTo>
                <a:cubicBezTo>
                  <a:pt x="54006" y="250299"/>
                  <a:pt x="53434" y="242775"/>
                  <a:pt x="57435" y="239727"/>
                </a:cubicBezTo>
                <a:cubicBezTo>
                  <a:pt x="61340" y="236678"/>
                  <a:pt x="68103" y="229535"/>
                  <a:pt x="65531" y="223248"/>
                </a:cubicBezTo>
                <a:cubicBezTo>
                  <a:pt x="62959" y="216962"/>
                  <a:pt x="57435" y="206770"/>
                  <a:pt x="57435" y="206770"/>
                </a:cubicBezTo>
                <a:lnTo>
                  <a:pt x="52291" y="196102"/>
                </a:lnTo>
                <a:lnTo>
                  <a:pt x="65531" y="170289"/>
                </a:lnTo>
                <a:lnTo>
                  <a:pt x="89724" y="148953"/>
                </a:lnTo>
                <a:cubicBezTo>
                  <a:pt x="89724" y="148953"/>
                  <a:pt x="94582" y="133332"/>
                  <a:pt x="95439" y="125045"/>
                </a:cubicBezTo>
                <a:cubicBezTo>
                  <a:pt x="96201" y="119235"/>
                  <a:pt x="97821" y="91422"/>
                  <a:pt x="97821" y="9142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2" name="フリーフォーム 31">
            <a:extLst>
              <a:ext uri="{FF2B5EF4-FFF2-40B4-BE49-F238E27FC236}">
                <a16:creationId xmlns:a16="http://schemas.microsoft.com/office/drawing/2014/main" id="{47181321-3ED8-26AC-50E9-96E897A4E8D4}"/>
              </a:ext>
            </a:extLst>
          </p:cNvPr>
          <p:cNvSpPr/>
          <p:nvPr/>
        </p:nvSpPr>
        <p:spPr>
          <a:xfrm>
            <a:off x="4518643" y="5766954"/>
            <a:ext cx="263496" cy="264106"/>
          </a:xfrm>
          <a:custGeom>
            <a:avLst/>
            <a:gdLst>
              <a:gd name="connsiteX0" fmla="*/ 47395 w 240127"/>
              <a:gd name="connsiteY0" fmla="*/ 196762 h 240683"/>
              <a:gd name="connsiteX1" fmla="*/ 56348 w 240127"/>
              <a:gd name="connsiteY1" fmla="*/ 232004 h 240683"/>
              <a:gd name="connsiteX2" fmla="*/ 80542 w 240127"/>
              <a:gd name="connsiteY2" fmla="*/ 240291 h 240683"/>
              <a:gd name="connsiteX3" fmla="*/ 88638 w 240127"/>
              <a:gd name="connsiteY3" fmla="*/ 190761 h 240683"/>
              <a:gd name="connsiteX4" fmla="*/ 104735 w 240127"/>
              <a:gd name="connsiteY4" fmla="*/ 165996 h 240683"/>
              <a:gd name="connsiteX5" fmla="*/ 112831 w 240127"/>
              <a:gd name="connsiteY5" fmla="*/ 182474 h 240683"/>
              <a:gd name="connsiteX6" fmla="*/ 138358 w 240127"/>
              <a:gd name="connsiteY6" fmla="*/ 188190 h 240683"/>
              <a:gd name="connsiteX7" fmla="*/ 145121 w 240127"/>
              <a:gd name="connsiteY7" fmla="*/ 174188 h 240683"/>
              <a:gd name="connsiteX8" fmla="*/ 169314 w 240127"/>
              <a:gd name="connsiteY8" fmla="*/ 174188 h 240683"/>
              <a:gd name="connsiteX9" fmla="*/ 206938 w 240127"/>
              <a:gd name="connsiteY9" fmla="*/ 172664 h 240683"/>
              <a:gd name="connsiteX10" fmla="*/ 187603 w 240127"/>
              <a:gd name="connsiteY10" fmla="*/ 156185 h 240683"/>
              <a:gd name="connsiteX11" fmla="*/ 211987 w 240127"/>
              <a:gd name="connsiteY11" fmla="*/ 140279 h 240683"/>
              <a:gd name="connsiteX12" fmla="*/ 238942 w 240127"/>
              <a:gd name="connsiteY12" fmla="*/ 117419 h 240683"/>
              <a:gd name="connsiteX13" fmla="*/ 240085 w 240127"/>
              <a:gd name="connsiteY13" fmla="*/ 88367 h 240683"/>
              <a:gd name="connsiteX14" fmla="*/ 212558 w 240127"/>
              <a:gd name="connsiteY14" fmla="*/ 74270 h 240683"/>
              <a:gd name="connsiteX15" fmla="*/ 193508 w 240127"/>
              <a:gd name="connsiteY15" fmla="*/ 50172 h 240683"/>
              <a:gd name="connsiteX16" fmla="*/ 194556 w 240127"/>
              <a:gd name="connsiteY16" fmla="*/ 29789 h 240683"/>
              <a:gd name="connsiteX17" fmla="*/ 153217 w 240127"/>
              <a:gd name="connsiteY17" fmla="*/ 25312 h 240683"/>
              <a:gd name="connsiteX18" fmla="*/ 136453 w 240127"/>
              <a:gd name="connsiteY18" fmla="*/ 6738 h 240683"/>
              <a:gd name="connsiteX19" fmla="*/ 107593 w 240127"/>
              <a:gd name="connsiteY19" fmla="*/ 16930 h 240683"/>
              <a:gd name="connsiteX20" fmla="*/ 96829 w 240127"/>
              <a:gd name="connsiteY20" fmla="*/ 8834 h 240683"/>
              <a:gd name="connsiteX21" fmla="*/ 80732 w 240127"/>
              <a:gd name="connsiteY21" fmla="*/ 547 h 240683"/>
              <a:gd name="connsiteX22" fmla="*/ 56538 w 240127"/>
              <a:gd name="connsiteY22" fmla="*/ 547 h 240683"/>
              <a:gd name="connsiteX23" fmla="*/ 24344 w 240127"/>
              <a:gd name="connsiteY23" fmla="*/ 17120 h 240683"/>
              <a:gd name="connsiteX24" fmla="*/ 16248 w 240127"/>
              <a:gd name="connsiteY24" fmla="*/ 25407 h 240683"/>
              <a:gd name="connsiteX25" fmla="*/ 8152 w 240127"/>
              <a:gd name="connsiteY25" fmla="*/ 58459 h 240683"/>
              <a:gd name="connsiteX26" fmla="*/ 55 w 240127"/>
              <a:gd name="connsiteY26" fmla="*/ 74937 h 240683"/>
              <a:gd name="connsiteX27" fmla="*/ 3294 w 240127"/>
              <a:gd name="connsiteY27" fmla="*/ 91225 h 240683"/>
              <a:gd name="connsiteX28" fmla="*/ 17010 w 240127"/>
              <a:gd name="connsiteY28" fmla="*/ 106941 h 240683"/>
              <a:gd name="connsiteX29" fmla="*/ 16248 w 240127"/>
              <a:gd name="connsiteY29" fmla="*/ 140945 h 240683"/>
              <a:gd name="connsiteX30" fmla="*/ 28535 w 240127"/>
              <a:gd name="connsiteY30" fmla="*/ 188475 h 240683"/>
              <a:gd name="connsiteX31" fmla="*/ 47395 w 240127"/>
              <a:gd name="connsiteY31" fmla="*/ 196762 h 2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0127" h="240683">
                <a:moveTo>
                  <a:pt x="47395" y="196762"/>
                </a:moveTo>
                <a:cubicBezTo>
                  <a:pt x="47395" y="196762"/>
                  <a:pt x="48347" y="220860"/>
                  <a:pt x="56348" y="232004"/>
                </a:cubicBezTo>
                <a:cubicBezTo>
                  <a:pt x="64349" y="243244"/>
                  <a:pt x="76065" y="240386"/>
                  <a:pt x="80542" y="240291"/>
                </a:cubicBezTo>
                <a:cubicBezTo>
                  <a:pt x="84923" y="240196"/>
                  <a:pt x="89209" y="195809"/>
                  <a:pt x="88638" y="190761"/>
                </a:cubicBezTo>
                <a:cubicBezTo>
                  <a:pt x="87971" y="185713"/>
                  <a:pt x="106735" y="168949"/>
                  <a:pt x="104735" y="165996"/>
                </a:cubicBezTo>
                <a:cubicBezTo>
                  <a:pt x="102735" y="163043"/>
                  <a:pt x="109593" y="180760"/>
                  <a:pt x="112831" y="182474"/>
                </a:cubicBezTo>
                <a:cubicBezTo>
                  <a:pt x="116070" y="184189"/>
                  <a:pt x="138358" y="188190"/>
                  <a:pt x="138358" y="188190"/>
                </a:cubicBezTo>
                <a:cubicBezTo>
                  <a:pt x="138358" y="188190"/>
                  <a:pt x="143026" y="179426"/>
                  <a:pt x="145121" y="174188"/>
                </a:cubicBezTo>
                <a:cubicBezTo>
                  <a:pt x="147217" y="168949"/>
                  <a:pt x="169314" y="174188"/>
                  <a:pt x="169314" y="174188"/>
                </a:cubicBezTo>
                <a:lnTo>
                  <a:pt x="206938" y="172664"/>
                </a:lnTo>
                <a:cubicBezTo>
                  <a:pt x="206938" y="172664"/>
                  <a:pt x="183126" y="160662"/>
                  <a:pt x="187603" y="156185"/>
                </a:cubicBezTo>
                <a:cubicBezTo>
                  <a:pt x="193603" y="150185"/>
                  <a:pt x="205986" y="142088"/>
                  <a:pt x="211987" y="140279"/>
                </a:cubicBezTo>
                <a:cubicBezTo>
                  <a:pt x="243229" y="131135"/>
                  <a:pt x="232465" y="129325"/>
                  <a:pt x="238942" y="117419"/>
                </a:cubicBezTo>
                <a:cubicBezTo>
                  <a:pt x="240466" y="114561"/>
                  <a:pt x="240085" y="88367"/>
                  <a:pt x="240085" y="88367"/>
                </a:cubicBezTo>
                <a:cubicBezTo>
                  <a:pt x="240085" y="88367"/>
                  <a:pt x="219226" y="83700"/>
                  <a:pt x="212558" y="74270"/>
                </a:cubicBezTo>
                <a:cubicBezTo>
                  <a:pt x="201128" y="57887"/>
                  <a:pt x="193508" y="50172"/>
                  <a:pt x="193508" y="50172"/>
                </a:cubicBezTo>
                <a:cubicBezTo>
                  <a:pt x="193508" y="50172"/>
                  <a:pt x="198271" y="27503"/>
                  <a:pt x="194556" y="29789"/>
                </a:cubicBezTo>
                <a:cubicBezTo>
                  <a:pt x="183602" y="36742"/>
                  <a:pt x="153217" y="25312"/>
                  <a:pt x="153217" y="25312"/>
                </a:cubicBezTo>
                <a:lnTo>
                  <a:pt x="136453" y="6738"/>
                </a:lnTo>
                <a:lnTo>
                  <a:pt x="107593" y="16930"/>
                </a:lnTo>
                <a:lnTo>
                  <a:pt x="96829" y="8834"/>
                </a:lnTo>
                <a:cubicBezTo>
                  <a:pt x="96829" y="8834"/>
                  <a:pt x="92448" y="-2596"/>
                  <a:pt x="80732" y="547"/>
                </a:cubicBezTo>
                <a:cubicBezTo>
                  <a:pt x="68921" y="3690"/>
                  <a:pt x="56538" y="547"/>
                  <a:pt x="56538" y="547"/>
                </a:cubicBezTo>
                <a:lnTo>
                  <a:pt x="24344" y="17120"/>
                </a:lnTo>
                <a:cubicBezTo>
                  <a:pt x="24344" y="17120"/>
                  <a:pt x="17296" y="16835"/>
                  <a:pt x="16248" y="25407"/>
                </a:cubicBezTo>
                <a:cubicBezTo>
                  <a:pt x="13962" y="44457"/>
                  <a:pt x="12247" y="50172"/>
                  <a:pt x="8152" y="58459"/>
                </a:cubicBezTo>
                <a:cubicBezTo>
                  <a:pt x="6628" y="61507"/>
                  <a:pt x="-707" y="70460"/>
                  <a:pt x="55" y="74937"/>
                </a:cubicBezTo>
                <a:cubicBezTo>
                  <a:pt x="817" y="79509"/>
                  <a:pt x="246" y="87986"/>
                  <a:pt x="3294" y="91225"/>
                </a:cubicBezTo>
                <a:cubicBezTo>
                  <a:pt x="6342" y="94463"/>
                  <a:pt x="17010" y="106941"/>
                  <a:pt x="17010" y="106941"/>
                </a:cubicBezTo>
                <a:cubicBezTo>
                  <a:pt x="17010" y="106941"/>
                  <a:pt x="9390" y="125134"/>
                  <a:pt x="16248" y="140945"/>
                </a:cubicBezTo>
                <a:cubicBezTo>
                  <a:pt x="23106" y="156757"/>
                  <a:pt x="25963" y="184379"/>
                  <a:pt x="28535" y="188475"/>
                </a:cubicBezTo>
                <a:cubicBezTo>
                  <a:pt x="36155" y="201429"/>
                  <a:pt x="47395" y="196762"/>
                  <a:pt x="47395" y="196762"/>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3" name="フリーフォーム 32">
            <a:extLst>
              <a:ext uri="{FF2B5EF4-FFF2-40B4-BE49-F238E27FC236}">
                <a16:creationId xmlns:a16="http://schemas.microsoft.com/office/drawing/2014/main" id="{D2E68891-DCD7-5764-2710-58F01DA5F0C2}"/>
              </a:ext>
            </a:extLst>
          </p:cNvPr>
          <p:cNvSpPr/>
          <p:nvPr/>
        </p:nvSpPr>
        <p:spPr>
          <a:xfrm>
            <a:off x="4129169" y="5404399"/>
            <a:ext cx="274354" cy="248054"/>
          </a:xfrm>
          <a:custGeom>
            <a:avLst/>
            <a:gdLst>
              <a:gd name="connsiteX0" fmla="*/ 24376 w 250022"/>
              <a:gd name="connsiteY0" fmla="*/ 50437 h 226056"/>
              <a:gd name="connsiteX1" fmla="*/ 25328 w 250022"/>
              <a:gd name="connsiteY1" fmla="*/ 27768 h 226056"/>
              <a:gd name="connsiteX2" fmla="*/ 40473 w 250022"/>
              <a:gd name="connsiteY2" fmla="*/ 9194 h 226056"/>
              <a:gd name="connsiteX3" fmla="*/ 72667 w 250022"/>
              <a:gd name="connsiteY3" fmla="*/ 907 h 226056"/>
              <a:gd name="connsiteX4" fmla="*/ 64571 w 250022"/>
              <a:gd name="connsiteY4" fmla="*/ 33959 h 226056"/>
              <a:gd name="connsiteX5" fmla="*/ 64571 w 250022"/>
              <a:gd name="connsiteY5" fmla="*/ 50437 h 226056"/>
              <a:gd name="connsiteX6" fmla="*/ 88765 w 250022"/>
              <a:gd name="connsiteY6" fmla="*/ 75202 h 226056"/>
              <a:gd name="connsiteX7" fmla="*/ 120959 w 250022"/>
              <a:gd name="connsiteY7" fmla="*/ 83489 h 226056"/>
              <a:gd name="connsiteX8" fmla="*/ 145153 w 250022"/>
              <a:gd name="connsiteY8" fmla="*/ 67011 h 226056"/>
              <a:gd name="connsiteX9" fmla="*/ 161250 w 250022"/>
              <a:gd name="connsiteY9" fmla="*/ 42246 h 226056"/>
              <a:gd name="connsiteX10" fmla="*/ 169346 w 250022"/>
              <a:gd name="connsiteY10" fmla="*/ 17481 h 226056"/>
              <a:gd name="connsiteX11" fmla="*/ 193540 w 250022"/>
              <a:gd name="connsiteY11" fmla="*/ 1002 h 226056"/>
              <a:gd name="connsiteX12" fmla="*/ 217733 w 250022"/>
              <a:gd name="connsiteY12" fmla="*/ 1002 h 226056"/>
              <a:gd name="connsiteX13" fmla="*/ 233830 w 250022"/>
              <a:gd name="connsiteY13" fmla="*/ 17481 h 226056"/>
              <a:gd name="connsiteX14" fmla="*/ 237069 w 250022"/>
              <a:gd name="connsiteY14" fmla="*/ 35673 h 226056"/>
              <a:gd name="connsiteX15" fmla="*/ 241927 w 250022"/>
              <a:gd name="connsiteY15" fmla="*/ 58724 h 226056"/>
              <a:gd name="connsiteX16" fmla="*/ 250023 w 250022"/>
              <a:gd name="connsiteY16" fmla="*/ 83489 h 226056"/>
              <a:gd name="connsiteX17" fmla="*/ 238783 w 250022"/>
              <a:gd name="connsiteY17" fmla="*/ 135876 h 226056"/>
              <a:gd name="connsiteX18" fmla="*/ 211923 w 250022"/>
              <a:gd name="connsiteY18" fmla="*/ 165785 h 226056"/>
              <a:gd name="connsiteX19" fmla="*/ 193635 w 250022"/>
              <a:gd name="connsiteY19" fmla="*/ 182549 h 226056"/>
              <a:gd name="connsiteX20" fmla="*/ 158678 w 250022"/>
              <a:gd name="connsiteY20" fmla="*/ 176548 h 226056"/>
              <a:gd name="connsiteX21" fmla="*/ 129151 w 250022"/>
              <a:gd name="connsiteY21" fmla="*/ 166071 h 226056"/>
              <a:gd name="connsiteX22" fmla="*/ 99433 w 250022"/>
              <a:gd name="connsiteY22" fmla="*/ 164832 h 226056"/>
              <a:gd name="connsiteX23" fmla="*/ 91051 w 250022"/>
              <a:gd name="connsiteY23" fmla="*/ 173976 h 226056"/>
              <a:gd name="connsiteX24" fmla="*/ 69048 w 250022"/>
              <a:gd name="connsiteY24" fmla="*/ 219601 h 226056"/>
              <a:gd name="connsiteX25" fmla="*/ 48569 w 250022"/>
              <a:gd name="connsiteY25" fmla="*/ 215696 h 226056"/>
              <a:gd name="connsiteX26" fmla="*/ 32472 w 250022"/>
              <a:gd name="connsiteY26" fmla="*/ 199218 h 226056"/>
              <a:gd name="connsiteX27" fmla="*/ 8278 w 250022"/>
              <a:gd name="connsiteY27" fmla="*/ 223983 h 226056"/>
              <a:gd name="connsiteX28" fmla="*/ 6278 w 250022"/>
              <a:gd name="connsiteY28" fmla="*/ 188359 h 226056"/>
              <a:gd name="connsiteX29" fmla="*/ 277 w 250022"/>
              <a:gd name="connsiteY29" fmla="*/ 124923 h 226056"/>
              <a:gd name="connsiteX30" fmla="*/ 5707 w 250022"/>
              <a:gd name="connsiteY30" fmla="*/ 101777 h 226056"/>
              <a:gd name="connsiteX31" fmla="*/ 13231 w 250022"/>
              <a:gd name="connsiteY31" fmla="*/ 80441 h 226056"/>
              <a:gd name="connsiteX32" fmla="*/ 24280 w 250022"/>
              <a:gd name="connsiteY32" fmla="*/ 71678 h 226056"/>
              <a:gd name="connsiteX33" fmla="*/ 24376 w 250022"/>
              <a:gd name="connsiteY33" fmla="*/ 50437 h 22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0022" h="226056">
                <a:moveTo>
                  <a:pt x="24376" y="50437"/>
                </a:moveTo>
                <a:lnTo>
                  <a:pt x="25328" y="27768"/>
                </a:lnTo>
                <a:cubicBezTo>
                  <a:pt x="25328" y="27768"/>
                  <a:pt x="26471" y="22624"/>
                  <a:pt x="40473" y="9194"/>
                </a:cubicBezTo>
                <a:cubicBezTo>
                  <a:pt x="54284" y="-4046"/>
                  <a:pt x="72667" y="907"/>
                  <a:pt x="72667" y="907"/>
                </a:cubicBezTo>
                <a:lnTo>
                  <a:pt x="64571" y="33959"/>
                </a:lnTo>
                <a:cubicBezTo>
                  <a:pt x="64571" y="33959"/>
                  <a:pt x="63333" y="42150"/>
                  <a:pt x="64571" y="50437"/>
                </a:cubicBezTo>
                <a:cubicBezTo>
                  <a:pt x="65809" y="58819"/>
                  <a:pt x="82097" y="68916"/>
                  <a:pt x="88765" y="75202"/>
                </a:cubicBezTo>
                <a:cubicBezTo>
                  <a:pt x="95337" y="81489"/>
                  <a:pt x="111148" y="85489"/>
                  <a:pt x="120959" y="83489"/>
                </a:cubicBezTo>
                <a:cubicBezTo>
                  <a:pt x="130770" y="81489"/>
                  <a:pt x="138771" y="76726"/>
                  <a:pt x="145153" y="67011"/>
                </a:cubicBezTo>
                <a:cubicBezTo>
                  <a:pt x="151534" y="57295"/>
                  <a:pt x="160678" y="54438"/>
                  <a:pt x="161250" y="42246"/>
                </a:cubicBezTo>
                <a:cubicBezTo>
                  <a:pt x="161821" y="30054"/>
                  <a:pt x="159059" y="21576"/>
                  <a:pt x="169346" y="17481"/>
                </a:cubicBezTo>
                <a:cubicBezTo>
                  <a:pt x="179538" y="13385"/>
                  <a:pt x="193540" y="1002"/>
                  <a:pt x="193540" y="1002"/>
                </a:cubicBezTo>
                <a:lnTo>
                  <a:pt x="217733" y="1002"/>
                </a:lnTo>
                <a:cubicBezTo>
                  <a:pt x="217733" y="1002"/>
                  <a:pt x="228020" y="14242"/>
                  <a:pt x="233830" y="17481"/>
                </a:cubicBezTo>
                <a:cubicBezTo>
                  <a:pt x="237545" y="19576"/>
                  <a:pt x="237069" y="35673"/>
                  <a:pt x="237069" y="35673"/>
                </a:cubicBezTo>
                <a:cubicBezTo>
                  <a:pt x="237069" y="35673"/>
                  <a:pt x="234688" y="48056"/>
                  <a:pt x="241927" y="58724"/>
                </a:cubicBezTo>
                <a:cubicBezTo>
                  <a:pt x="249070" y="69392"/>
                  <a:pt x="250023" y="74916"/>
                  <a:pt x="250023" y="83489"/>
                </a:cubicBezTo>
                <a:cubicBezTo>
                  <a:pt x="250023" y="110349"/>
                  <a:pt x="241927" y="133590"/>
                  <a:pt x="238783" y="135876"/>
                </a:cubicBezTo>
                <a:cubicBezTo>
                  <a:pt x="235640" y="138163"/>
                  <a:pt x="215352" y="155022"/>
                  <a:pt x="211923" y="165785"/>
                </a:cubicBezTo>
                <a:cubicBezTo>
                  <a:pt x="208494" y="176643"/>
                  <a:pt x="207541" y="183692"/>
                  <a:pt x="193635" y="182549"/>
                </a:cubicBezTo>
                <a:cubicBezTo>
                  <a:pt x="179728" y="181406"/>
                  <a:pt x="166965" y="183025"/>
                  <a:pt x="158678" y="176548"/>
                </a:cubicBezTo>
                <a:cubicBezTo>
                  <a:pt x="150391" y="170071"/>
                  <a:pt x="139152" y="167309"/>
                  <a:pt x="129151" y="166071"/>
                </a:cubicBezTo>
                <a:cubicBezTo>
                  <a:pt x="119149" y="164737"/>
                  <a:pt x="101433" y="159975"/>
                  <a:pt x="99433" y="164832"/>
                </a:cubicBezTo>
                <a:cubicBezTo>
                  <a:pt x="97337" y="169595"/>
                  <a:pt x="91908" y="169881"/>
                  <a:pt x="91051" y="173976"/>
                </a:cubicBezTo>
                <a:cubicBezTo>
                  <a:pt x="90288" y="178072"/>
                  <a:pt x="83335" y="202266"/>
                  <a:pt x="69048" y="219601"/>
                </a:cubicBezTo>
                <a:cubicBezTo>
                  <a:pt x="61618" y="228555"/>
                  <a:pt x="59142" y="229031"/>
                  <a:pt x="48569" y="215696"/>
                </a:cubicBezTo>
                <a:cubicBezTo>
                  <a:pt x="40759" y="205790"/>
                  <a:pt x="32472" y="199218"/>
                  <a:pt x="32472" y="199218"/>
                </a:cubicBezTo>
                <a:cubicBezTo>
                  <a:pt x="32472" y="199218"/>
                  <a:pt x="8278" y="227031"/>
                  <a:pt x="8278" y="223983"/>
                </a:cubicBezTo>
                <a:cubicBezTo>
                  <a:pt x="8278" y="220935"/>
                  <a:pt x="6564" y="191788"/>
                  <a:pt x="6278" y="188359"/>
                </a:cubicBezTo>
                <a:cubicBezTo>
                  <a:pt x="3897" y="158070"/>
                  <a:pt x="-1247" y="133400"/>
                  <a:pt x="277" y="124923"/>
                </a:cubicBezTo>
                <a:cubicBezTo>
                  <a:pt x="1706" y="116446"/>
                  <a:pt x="5707" y="101777"/>
                  <a:pt x="5707" y="101777"/>
                </a:cubicBezTo>
                <a:cubicBezTo>
                  <a:pt x="8659" y="98443"/>
                  <a:pt x="13231" y="80441"/>
                  <a:pt x="13231" y="80441"/>
                </a:cubicBezTo>
                <a:lnTo>
                  <a:pt x="24280" y="71678"/>
                </a:lnTo>
                <a:lnTo>
                  <a:pt x="24376" y="50437"/>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4" name="フリーフォーム 33">
            <a:extLst>
              <a:ext uri="{FF2B5EF4-FFF2-40B4-BE49-F238E27FC236}">
                <a16:creationId xmlns:a16="http://schemas.microsoft.com/office/drawing/2014/main" id="{F8ABA4D2-14E3-CDC0-6E27-B88D5C3A1F47}"/>
              </a:ext>
            </a:extLst>
          </p:cNvPr>
          <p:cNvSpPr/>
          <p:nvPr/>
        </p:nvSpPr>
        <p:spPr>
          <a:xfrm>
            <a:off x="4004392" y="5584122"/>
            <a:ext cx="368055" cy="455391"/>
          </a:xfrm>
          <a:custGeom>
            <a:avLst/>
            <a:gdLst>
              <a:gd name="connsiteX0" fmla="*/ 324014 w 335413"/>
              <a:gd name="connsiteY0" fmla="*/ 307181 h 415004"/>
              <a:gd name="connsiteX1" fmla="*/ 331539 w 335413"/>
              <a:gd name="connsiteY1" fmla="*/ 332613 h 415004"/>
              <a:gd name="connsiteX2" fmla="*/ 318490 w 335413"/>
              <a:gd name="connsiteY2" fmla="*/ 347377 h 415004"/>
              <a:gd name="connsiteX3" fmla="*/ 308107 w 335413"/>
              <a:gd name="connsiteY3" fmla="*/ 374523 h 415004"/>
              <a:gd name="connsiteX4" fmla="*/ 294868 w 335413"/>
              <a:gd name="connsiteY4" fmla="*/ 384334 h 415004"/>
              <a:gd name="connsiteX5" fmla="*/ 270579 w 335413"/>
              <a:gd name="connsiteY5" fmla="*/ 388430 h 415004"/>
              <a:gd name="connsiteX6" fmla="*/ 250957 w 335413"/>
              <a:gd name="connsiteY6" fmla="*/ 382048 h 415004"/>
              <a:gd name="connsiteX7" fmla="*/ 218191 w 335413"/>
              <a:gd name="connsiteY7" fmla="*/ 392906 h 415004"/>
              <a:gd name="connsiteX8" fmla="*/ 202666 w 335413"/>
              <a:gd name="connsiteY8" fmla="*/ 373761 h 415004"/>
              <a:gd name="connsiteX9" fmla="*/ 178472 w 335413"/>
              <a:gd name="connsiteY9" fmla="*/ 340709 h 415004"/>
              <a:gd name="connsiteX10" fmla="*/ 135133 w 335413"/>
              <a:gd name="connsiteY10" fmla="*/ 348901 h 415004"/>
              <a:gd name="connsiteX11" fmla="*/ 113988 w 335413"/>
              <a:gd name="connsiteY11" fmla="*/ 357283 h 415004"/>
              <a:gd name="connsiteX12" fmla="*/ 95319 w 335413"/>
              <a:gd name="connsiteY12" fmla="*/ 381000 h 415004"/>
              <a:gd name="connsiteX13" fmla="*/ 89794 w 335413"/>
              <a:gd name="connsiteY13" fmla="*/ 415004 h 415004"/>
              <a:gd name="connsiteX14" fmla="*/ 73697 w 335413"/>
              <a:gd name="connsiteY14" fmla="*/ 406717 h 415004"/>
              <a:gd name="connsiteX15" fmla="*/ 57600 w 335413"/>
              <a:gd name="connsiteY15" fmla="*/ 390239 h 415004"/>
              <a:gd name="connsiteX16" fmla="*/ 41503 w 335413"/>
              <a:gd name="connsiteY16" fmla="*/ 381952 h 415004"/>
              <a:gd name="connsiteX17" fmla="*/ 25405 w 335413"/>
              <a:gd name="connsiteY17" fmla="*/ 398431 h 415004"/>
              <a:gd name="connsiteX18" fmla="*/ 17309 w 335413"/>
              <a:gd name="connsiteY18" fmla="*/ 365379 h 415004"/>
              <a:gd name="connsiteX19" fmla="*/ 33407 w 335413"/>
              <a:gd name="connsiteY19" fmla="*/ 340614 h 415004"/>
              <a:gd name="connsiteX20" fmla="*/ 33216 w 335413"/>
              <a:gd name="connsiteY20" fmla="*/ 320231 h 415004"/>
              <a:gd name="connsiteX21" fmla="*/ 25310 w 335413"/>
              <a:gd name="connsiteY21" fmla="*/ 307562 h 415004"/>
              <a:gd name="connsiteX22" fmla="*/ 22167 w 335413"/>
              <a:gd name="connsiteY22" fmla="*/ 295942 h 415004"/>
              <a:gd name="connsiteX23" fmla="*/ 9213 w 335413"/>
              <a:gd name="connsiteY23" fmla="*/ 282702 h 415004"/>
              <a:gd name="connsiteX24" fmla="*/ 1117 w 335413"/>
              <a:gd name="connsiteY24" fmla="*/ 257937 h 415004"/>
              <a:gd name="connsiteX25" fmla="*/ 4260 w 335413"/>
              <a:gd name="connsiteY25" fmla="*/ 238220 h 415004"/>
              <a:gd name="connsiteX26" fmla="*/ 17214 w 335413"/>
              <a:gd name="connsiteY26" fmla="*/ 224885 h 415004"/>
              <a:gd name="connsiteX27" fmla="*/ 42932 w 335413"/>
              <a:gd name="connsiteY27" fmla="*/ 213836 h 415004"/>
              <a:gd name="connsiteX28" fmla="*/ 70840 w 335413"/>
              <a:gd name="connsiteY28" fmla="*/ 214979 h 415004"/>
              <a:gd name="connsiteX29" fmla="*/ 97795 w 335413"/>
              <a:gd name="connsiteY29" fmla="*/ 208312 h 415004"/>
              <a:gd name="connsiteX30" fmla="*/ 121989 w 335413"/>
              <a:gd name="connsiteY30" fmla="*/ 200025 h 415004"/>
              <a:gd name="connsiteX31" fmla="*/ 130085 w 335413"/>
              <a:gd name="connsiteY31" fmla="*/ 183547 h 415004"/>
              <a:gd name="connsiteX32" fmla="*/ 113988 w 335413"/>
              <a:gd name="connsiteY32" fmla="*/ 158782 h 415004"/>
              <a:gd name="connsiteX33" fmla="*/ 101320 w 335413"/>
              <a:gd name="connsiteY33" fmla="*/ 149066 h 415004"/>
              <a:gd name="connsiteX34" fmla="*/ 97795 w 335413"/>
              <a:gd name="connsiteY34" fmla="*/ 125825 h 415004"/>
              <a:gd name="connsiteX35" fmla="*/ 107416 w 335413"/>
              <a:gd name="connsiteY35" fmla="*/ 122396 h 415004"/>
              <a:gd name="connsiteX36" fmla="*/ 113893 w 335413"/>
              <a:gd name="connsiteY36" fmla="*/ 101060 h 415004"/>
              <a:gd name="connsiteX37" fmla="*/ 121989 w 335413"/>
              <a:gd name="connsiteY37" fmla="*/ 59722 h 415004"/>
              <a:gd name="connsiteX38" fmla="*/ 146182 w 335413"/>
              <a:gd name="connsiteY38" fmla="*/ 34957 h 415004"/>
              <a:gd name="connsiteX39" fmla="*/ 162280 w 335413"/>
              <a:gd name="connsiteY39" fmla="*/ 51435 h 415004"/>
              <a:gd name="connsiteX40" fmla="*/ 178377 w 335413"/>
              <a:gd name="connsiteY40" fmla="*/ 59722 h 415004"/>
              <a:gd name="connsiteX41" fmla="*/ 194474 w 335413"/>
              <a:gd name="connsiteY41" fmla="*/ 34957 h 415004"/>
              <a:gd name="connsiteX42" fmla="*/ 210571 w 335413"/>
              <a:gd name="connsiteY42" fmla="*/ 1905 h 415004"/>
              <a:gd name="connsiteX43" fmla="*/ 234765 w 335413"/>
              <a:gd name="connsiteY43" fmla="*/ 1905 h 415004"/>
              <a:gd name="connsiteX44" fmla="*/ 266959 w 335413"/>
              <a:gd name="connsiteY44" fmla="*/ 10192 h 415004"/>
              <a:gd name="connsiteX45" fmla="*/ 291153 w 335413"/>
              <a:gd name="connsiteY45" fmla="*/ 18479 h 415004"/>
              <a:gd name="connsiteX46" fmla="*/ 318204 w 335413"/>
              <a:gd name="connsiteY46" fmla="*/ 16002 h 415004"/>
              <a:gd name="connsiteX47" fmla="*/ 333444 w 335413"/>
              <a:gd name="connsiteY47" fmla="*/ 46291 h 415004"/>
              <a:gd name="connsiteX48" fmla="*/ 327634 w 335413"/>
              <a:gd name="connsiteY48" fmla="*/ 56483 h 415004"/>
              <a:gd name="connsiteX49" fmla="*/ 319728 w 335413"/>
              <a:gd name="connsiteY49" fmla="*/ 67627 h 415004"/>
              <a:gd name="connsiteX50" fmla="*/ 313632 w 335413"/>
              <a:gd name="connsiteY50" fmla="*/ 89344 h 415004"/>
              <a:gd name="connsiteX51" fmla="*/ 307345 w 335413"/>
              <a:gd name="connsiteY51" fmla="*/ 117539 h 415004"/>
              <a:gd name="connsiteX52" fmla="*/ 321442 w 335413"/>
              <a:gd name="connsiteY52" fmla="*/ 132302 h 415004"/>
              <a:gd name="connsiteX53" fmla="*/ 315346 w 335413"/>
              <a:gd name="connsiteY53" fmla="*/ 150590 h 415004"/>
              <a:gd name="connsiteX54" fmla="*/ 299249 w 335413"/>
              <a:gd name="connsiteY54" fmla="*/ 167068 h 415004"/>
              <a:gd name="connsiteX55" fmla="*/ 268674 w 335413"/>
              <a:gd name="connsiteY55" fmla="*/ 180118 h 415004"/>
              <a:gd name="connsiteX56" fmla="*/ 266959 w 335413"/>
              <a:gd name="connsiteY56" fmla="*/ 191833 h 415004"/>
              <a:gd name="connsiteX57" fmla="*/ 275056 w 335413"/>
              <a:gd name="connsiteY57" fmla="*/ 216599 h 415004"/>
              <a:gd name="connsiteX58" fmla="*/ 291153 w 335413"/>
              <a:gd name="connsiteY58" fmla="*/ 233077 h 415004"/>
              <a:gd name="connsiteX59" fmla="*/ 304678 w 335413"/>
              <a:gd name="connsiteY59" fmla="*/ 254984 h 415004"/>
              <a:gd name="connsiteX60" fmla="*/ 308679 w 335413"/>
              <a:gd name="connsiteY60" fmla="*/ 279844 h 415004"/>
              <a:gd name="connsiteX61" fmla="*/ 307345 w 335413"/>
              <a:gd name="connsiteY61" fmla="*/ 296227 h 415004"/>
              <a:gd name="connsiteX62" fmla="*/ 324014 w 335413"/>
              <a:gd name="connsiteY62" fmla="*/ 307181 h 41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5413" h="415004">
                <a:moveTo>
                  <a:pt x="324014" y="307181"/>
                </a:moveTo>
                <a:cubicBezTo>
                  <a:pt x="333253" y="321278"/>
                  <a:pt x="340016" y="326517"/>
                  <a:pt x="331539" y="332613"/>
                </a:cubicBezTo>
                <a:cubicBezTo>
                  <a:pt x="322966" y="338709"/>
                  <a:pt x="322585" y="342709"/>
                  <a:pt x="318490" y="347377"/>
                </a:cubicBezTo>
                <a:cubicBezTo>
                  <a:pt x="312775" y="353854"/>
                  <a:pt x="309345" y="366236"/>
                  <a:pt x="308107" y="374523"/>
                </a:cubicBezTo>
                <a:cubicBezTo>
                  <a:pt x="306869" y="383096"/>
                  <a:pt x="305917" y="379571"/>
                  <a:pt x="294868" y="384334"/>
                </a:cubicBezTo>
                <a:cubicBezTo>
                  <a:pt x="277818" y="391763"/>
                  <a:pt x="282676" y="389573"/>
                  <a:pt x="270579" y="388430"/>
                </a:cubicBezTo>
                <a:cubicBezTo>
                  <a:pt x="262959" y="387763"/>
                  <a:pt x="266102" y="381572"/>
                  <a:pt x="250957" y="382048"/>
                </a:cubicBezTo>
                <a:cubicBezTo>
                  <a:pt x="235813" y="382524"/>
                  <a:pt x="223240" y="397574"/>
                  <a:pt x="218191" y="392906"/>
                </a:cubicBezTo>
                <a:cubicBezTo>
                  <a:pt x="213143" y="388239"/>
                  <a:pt x="210762" y="384715"/>
                  <a:pt x="202666" y="373761"/>
                </a:cubicBezTo>
                <a:cubicBezTo>
                  <a:pt x="194569" y="362902"/>
                  <a:pt x="187616" y="342900"/>
                  <a:pt x="178472" y="340709"/>
                </a:cubicBezTo>
                <a:cubicBezTo>
                  <a:pt x="169328" y="338614"/>
                  <a:pt x="142468" y="344519"/>
                  <a:pt x="135133" y="348901"/>
                </a:cubicBezTo>
                <a:cubicBezTo>
                  <a:pt x="127037" y="353854"/>
                  <a:pt x="117607" y="348329"/>
                  <a:pt x="113988" y="357283"/>
                </a:cubicBezTo>
                <a:cubicBezTo>
                  <a:pt x="110749" y="365189"/>
                  <a:pt x="92461" y="369760"/>
                  <a:pt x="95319" y="381000"/>
                </a:cubicBezTo>
                <a:cubicBezTo>
                  <a:pt x="101891" y="407099"/>
                  <a:pt x="89794" y="415004"/>
                  <a:pt x="89794" y="415004"/>
                </a:cubicBezTo>
                <a:cubicBezTo>
                  <a:pt x="89794" y="415004"/>
                  <a:pt x="82936" y="412814"/>
                  <a:pt x="73697" y="406717"/>
                </a:cubicBezTo>
                <a:cubicBezTo>
                  <a:pt x="64458" y="400622"/>
                  <a:pt x="57600" y="390239"/>
                  <a:pt x="57600" y="390239"/>
                </a:cubicBezTo>
                <a:cubicBezTo>
                  <a:pt x="57600" y="390239"/>
                  <a:pt x="45122" y="375475"/>
                  <a:pt x="41503" y="381952"/>
                </a:cubicBezTo>
                <a:cubicBezTo>
                  <a:pt x="37883" y="388430"/>
                  <a:pt x="25405" y="398431"/>
                  <a:pt x="25405" y="398431"/>
                </a:cubicBezTo>
                <a:cubicBezTo>
                  <a:pt x="25405" y="398431"/>
                  <a:pt x="11594" y="374142"/>
                  <a:pt x="17309" y="365379"/>
                </a:cubicBezTo>
                <a:cubicBezTo>
                  <a:pt x="23024" y="356616"/>
                  <a:pt x="34930" y="348806"/>
                  <a:pt x="33407" y="340614"/>
                </a:cubicBezTo>
                <a:cubicBezTo>
                  <a:pt x="31882" y="332423"/>
                  <a:pt x="35597" y="325469"/>
                  <a:pt x="33216" y="320231"/>
                </a:cubicBezTo>
                <a:cubicBezTo>
                  <a:pt x="30835" y="314897"/>
                  <a:pt x="24739" y="314516"/>
                  <a:pt x="25310" y="307562"/>
                </a:cubicBezTo>
                <a:cubicBezTo>
                  <a:pt x="25977" y="300609"/>
                  <a:pt x="22167" y="295942"/>
                  <a:pt x="22167" y="295942"/>
                </a:cubicBezTo>
                <a:cubicBezTo>
                  <a:pt x="22167" y="295942"/>
                  <a:pt x="11689" y="289179"/>
                  <a:pt x="9213" y="282702"/>
                </a:cubicBezTo>
                <a:cubicBezTo>
                  <a:pt x="6736" y="276225"/>
                  <a:pt x="1117" y="257937"/>
                  <a:pt x="1117" y="257937"/>
                </a:cubicBezTo>
                <a:cubicBezTo>
                  <a:pt x="1117" y="257937"/>
                  <a:pt x="-2884" y="245459"/>
                  <a:pt x="4260" y="238220"/>
                </a:cubicBezTo>
                <a:cubicBezTo>
                  <a:pt x="7403" y="235077"/>
                  <a:pt x="9213" y="233077"/>
                  <a:pt x="17214" y="224885"/>
                </a:cubicBezTo>
                <a:cubicBezTo>
                  <a:pt x="26834" y="214979"/>
                  <a:pt x="25977" y="211741"/>
                  <a:pt x="42932" y="213836"/>
                </a:cubicBezTo>
                <a:cubicBezTo>
                  <a:pt x="59981" y="215932"/>
                  <a:pt x="60172" y="219075"/>
                  <a:pt x="70840" y="214979"/>
                </a:cubicBezTo>
                <a:cubicBezTo>
                  <a:pt x="79507" y="211741"/>
                  <a:pt x="82460" y="210026"/>
                  <a:pt x="97795" y="208312"/>
                </a:cubicBezTo>
                <a:cubicBezTo>
                  <a:pt x="113131" y="206597"/>
                  <a:pt x="119036" y="205645"/>
                  <a:pt x="121989" y="200025"/>
                </a:cubicBezTo>
                <a:cubicBezTo>
                  <a:pt x="124942" y="194405"/>
                  <a:pt x="133705" y="192310"/>
                  <a:pt x="130085" y="183547"/>
                </a:cubicBezTo>
                <a:cubicBezTo>
                  <a:pt x="126466" y="174689"/>
                  <a:pt x="113988" y="158782"/>
                  <a:pt x="113988" y="158782"/>
                </a:cubicBezTo>
                <a:cubicBezTo>
                  <a:pt x="113988" y="158782"/>
                  <a:pt x="97891" y="150495"/>
                  <a:pt x="101320" y="149066"/>
                </a:cubicBezTo>
                <a:cubicBezTo>
                  <a:pt x="104749" y="147638"/>
                  <a:pt x="95033" y="126778"/>
                  <a:pt x="97795" y="125825"/>
                </a:cubicBezTo>
                <a:cubicBezTo>
                  <a:pt x="100653" y="124873"/>
                  <a:pt x="107416" y="122396"/>
                  <a:pt x="107416" y="122396"/>
                </a:cubicBezTo>
                <a:cubicBezTo>
                  <a:pt x="107416" y="122396"/>
                  <a:pt x="116178" y="106013"/>
                  <a:pt x="113893" y="101060"/>
                </a:cubicBezTo>
                <a:cubicBezTo>
                  <a:pt x="111607" y="96107"/>
                  <a:pt x="121989" y="59722"/>
                  <a:pt x="121989" y="59722"/>
                </a:cubicBezTo>
                <a:lnTo>
                  <a:pt x="146182" y="34957"/>
                </a:lnTo>
                <a:cubicBezTo>
                  <a:pt x="146182" y="34957"/>
                  <a:pt x="151993" y="42863"/>
                  <a:pt x="162280" y="51435"/>
                </a:cubicBezTo>
                <a:cubicBezTo>
                  <a:pt x="167995" y="56198"/>
                  <a:pt x="168280" y="70390"/>
                  <a:pt x="178377" y="59722"/>
                </a:cubicBezTo>
                <a:cubicBezTo>
                  <a:pt x="188474" y="49054"/>
                  <a:pt x="189616" y="48958"/>
                  <a:pt x="194474" y="34957"/>
                </a:cubicBezTo>
                <a:cubicBezTo>
                  <a:pt x="200951" y="16574"/>
                  <a:pt x="206190" y="6191"/>
                  <a:pt x="210571" y="1905"/>
                </a:cubicBezTo>
                <a:cubicBezTo>
                  <a:pt x="215048" y="-2381"/>
                  <a:pt x="234765" y="1905"/>
                  <a:pt x="234765" y="1905"/>
                </a:cubicBezTo>
                <a:cubicBezTo>
                  <a:pt x="234765" y="1905"/>
                  <a:pt x="254005" y="4572"/>
                  <a:pt x="266959" y="10192"/>
                </a:cubicBezTo>
                <a:cubicBezTo>
                  <a:pt x="280009" y="15811"/>
                  <a:pt x="282961" y="16574"/>
                  <a:pt x="291153" y="18479"/>
                </a:cubicBezTo>
                <a:cubicBezTo>
                  <a:pt x="299249" y="20383"/>
                  <a:pt x="318204" y="16002"/>
                  <a:pt x="318204" y="16002"/>
                </a:cubicBezTo>
                <a:lnTo>
                  <a:pt x="333444" y="46291"/>
                </a:lnTo>
                <a:lnTo>
                  <a:pt x="327634" y="56483"/>
                </a:lnTo>
                <a:cubicBezTo>
                  <a:pt x="327634" y="56483"/>
                  <a:pt x="319442" y="57722"/>
                  <a:pt x="319728" y="67627"/>
                </a:cubicBezTo>
                <a:cubicBezTo>
                  <a:pt x="320014" y="77533"/>
                  <a:pt x="319728" y="79629"/>
                  <a:pt x="313632" y="89344"/>
                </a:cubicBezTo>
                <a:cubicBezTo>
                  <a:pt x="307917" y="98393"/>
                  <a:pt x="303440" y="111728"/>
                  <a:pt x="307345" y="117539"/>
                </a:cubicBezTo>
                <a:cubicBezTo>
                  <a:pt x="311251" y="123349"/>
                  <a:pt x="321442" y="132302"/>
                  <a:pt x="321442" y="132302"/>
                </a:cubicBezTo>
                <a:lnTo>
                  <a:pt x="315346" y="150590"/>
                </a:lnTo>
                <a:cubicBezTo>
                  <a:pt x="315346" y="150590"/>
                  <a:pt x="312489" y="157829"/>
                  <a:pt x="299249" y="167068"/>
                </a:cubicBezTo>
                <a:cubicBezTo>
                  <a:pt x="286009" y="176308"/>
                  <a:pt x="268674" y="180118"/>
                  <a:pt x="268674" y="180118"/>
                </a:cubicBezTo>
                <a:cubicBezTo>
                  <a:pt x="268674" y="180118"/>
                  <a:pt x="268674" y="180118"/>
                  <a:pt x="266959" y="191833"/>
                </a:cubicBezTo>
                <a:cubicBezTo>
                  <a:pt x="265245" y="203549"/>
                  <a:pt x="268483" y="211455"/>
                  <a:pt x="275056" y="216599"/>
                </a:cubicBezTo>
                <a:cubicBezTo>
                  <a:pt x="281628" y="221742"/>
                  <a:pt x="287438" y="223266"/>
                  <a:pt x="291153" y="233077"/>
                </a:cubicBezTo>
                <a:cubicBezTo>
                  <a:pt x="294868" y="242888"/>
                  <a:pt x="294772" y="246602"/>
                  <a:pt x="304678" y="254984"/>
                </a:cubicBezTo>
                <a:cubicBezTo>
                  <a:pt x="318775" y="266986"/>
                  <a:pt x="308679" y="279844"/>
                  <a:pt x="308679" y="279844"/>
                </a:cubicBezTo>
                <a:cubicBezTo>
                  <a:pt x="308679" y="279844"/>
                  <a:pt x="297916" y="292036"/>
                  <a:pt x="307345" y="296227"/>
                </a:cubicBezTo>
                <a:lnTo>
                  <a:pt x="324014" y="307181"/>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5" name="フリーフォーム 34">
            <a:extLst>
              <a:ext uri="{FF2B5EF4-FFF2-40B4-BE49-F238E27FC236}">
                <a16:creationId xmlns:a16="http://schemas.microsoft.com/office/drawing/2014/main" id="{1FC57D2E-7EB6-0FF4-2325-024FA9B8CCA8}"/>
              </a:ext>
            </a:extLst>
          </p:cNvPr>
          <p:cNvSpPr/>
          <p:nvPr/>
        </p:nvSpPr>
        <p:spPr>
          <a:xfrm>
            <a:off x="3987745" y="5205043"/>
            <a:ext cx="309692" cy="519170"/>
          </a:xfrm>
          <a:custGeom>
            <a:avLst/>
            <a:gdLst>
              <a:gd name="connsiteX0" fmla="*/ 190 w 282226"/>
              <a:gd name="connsiteY0" fmla="*/ 397275 h 473126"/>
              <a:gd name="connsiteX1" fmla="*/ 48578 w 282226"/>
              <a:gd name="connsiteY1" fmla="*/ 355937 h 473126"/>
              <a:gd name="connsiteX2" fmla="*/ 72771 w 282226"/>
              <a:gd name="connsiteY2" fmla="*/ 322885 h 473126"/>
              <a:gd name="connsiteX3" fmla="*/ 96964 w 282226"/>
              <a:gd name="connsiteY3" fmla="*/ 273355 h 473126"/>
              <a:gd name="connsiteX4" fmla="*/ 113062 w 282226"/>
              <a:gd name="connsiteY4" fmla="*/ 240303 h 473126"/>
              <a:gd name="connsiteX5" fmla="*/ 129159 w 282226"/>
              <a:gd name="connsiteY5" fmla="*/ 215538 h 473126"/>
              <a:gd name="connsiteX6" fmla="*/ 121063 w 282226"/>
              <a:gd name="connsiteY6" fmla="*/ 174200 h 473126"/>
              <a:gd name="connsiteX7" fmla="*/ 121063 w 282226"/>
              <a:gd name="connsiteY7" fmla="*/ 157721 h 473126"/>
              <a:gd name="connsiteX8" fmla="*/ 104965 w 282226"/>
              <a:gd name="connsiteY8" fmla="*/ 124670 h 473126"/>
              <a:gd name="connsiteX9" fmla="*/ 112966 w 282226"/>
              <a:gd name="connsiteY9" fmla="*/ 91618 h 473126"/>
              <a:gd name="connsiteX10" fmla="*/ 121063 w 282226"/>
              <a:gd name="connsiteY10" fmla="*/ 66853 h 473126"/>
              <a:gd name="connsiteX11" fmla="*/ 120396 w 282226"/>
              <a:gd name="connsiteY11" fmla="*/ 67425 h 473126"/>
              <a:gd name="connsiteX12" fmla="*/ 137160 w 282226"/>
              <a:gd name="connsiteY12" fmla="*/ 58566 h 473126"/>
              <a:gd name="connsiteX13" fmla="*/ 169450 w 282226"/>
              <a:gd name="connsiteY13" fmla="*/ 50279 h 473126"/>
              <a:gd name="connsiteX14" fmla="*/ 201644 w 282226"/>
              <a:gd name="connsiteY14" fmla="*/ 33801 h 473126"/>
              <a:gd name="connsiteX15" fmla="*/ 241935 w 282226"/>
              <a:gd name="connsiteY15" fmla="*/ 9036 h 473126"/>
              <a:gd name="connsiteX16" fmla="*/ 266129 w 282226"/>
              <a:gd name="connsiteY16" fmla="*/ 750 h 473126"/>
              <a:gd name="connsiteX17" fmla="*/ 282226 w 282226"/>
              <a:gd name="connsiteY17" fmla="*/ 17323 h 473126"/>
              <a:gd name="connsiteX18" fmla="*/ 274130 w 282226"/>
              <a:gd name="connsiteY18" fmla="*/ 33801 h 473126"/>
              <a:gd name="connsiteX19" fmla="*/ 249936 w 282226"/>
              <a:gd name="connsiteY19" fmla="*/ 50279 h 473126"/>
              <a:gd name="connsiteX20" fmla="*/ 249936 w 282226"/>
              <a:gd name="connsiteY20" fmla="*/ 66758 h 473126"/>
              <a:gd name="connsiteX21" fmla="*/ 233839 w 282226"/>
              <a:gd name="connsiteY21" fmla="*/ 83236 h 473126"/>
              <a:gd name="connsiteX22" fmla="*/ 217741 w 282226"/>
              <a:gd name="connsiteY22" fmla="*/ 83236 h 473126"/>
              <a:gd name="connsiteX23" fmla="*/ 209645 w 282226"/>
              <a:gd name="connsiteY23" fmla="*/ 99810 h 473126"/>
              <a:gd name="connsiteX24" fmla="*/ 193548 w 282226"/>
              <a:gd name="connsiteY24" fmla="*/ 116288 h 473126"/>
              <a:gd name="connsiteX25" fmla="*/ 169354 w 282226"/>
              <a:gd name="connsiteY25" fmla="*/ 116288 h 473126"/>
              <a:gd name="connsiteX26" fmla="*/ 161258 w 282226"/>
              <a:gd name="connsiteY26" fmla="*/ 124575 h 473126"/>
              <a:gd name="connsiteX27" fmla="*/ 153162 w 282226"/>
              <a:gd name="connsiteY27" fmla="*/ 141053 h 473126"/>
              <a:gd name="connsiteX28" fmla="*/ 161258 w 282226"/>
              <a:gd name="connsiteY28" fmla="*/ 149339 h 473126"/>
              <a:gd name="connsiteX29" fmla="*/ 185452 w 282226"/>
              <a:gd name="connsiteY29" fmla="*/ 149339 h 473126"/>
              <a:gd name="connsiteX30" fmla="*/ 185452 w 282226"/>
              <a:gd name="connsiteY30" fmla="*/ 132861 h 473126"/>
              <a:gd name="connsiteX31" fmla="*/ 201549 w 282226"/>
              <a:gd name="connsiteY31" fmla="*/ 141148 h 473126"/>
              <a:gd name="connsiteX32" fmla="*/ 201549 w 282226"/>
              <a:gd name="connsiteY32" fmla="*/ 157626 h 473126"/>
              <a:gd name="connsiteX33" fmla="*/ 209645 w 282226"/>
              <a:gd name="connsiteY33" fmla="*/ 174104 h 473126"/>
              <a:gd name="connsiteX34" fmla="*/ 201549 w 282226"/>
              <a:gd name="connsiteY34" fmla="*/ 182391 h 473126"/>
              <a:gd name="connsiteX35" fmla="*/ 185452 w 282226"/>
              <a:gd name="connsiteY35" fmla="*/ 182391 h 473126"/>
              <a:gd name="connsiteX36" fmla="*/ 161258 w 282226"/>
              <a:gd name="connsiteY36" fmla="*/ 198869 h 473126"/>
              <a:gd name="connsiteX37" fmla="*/ 153162 w 282226"/>
              <a:gd name="connsiteY37" fmla="*/ 223635 h 473126"/>
              <a:gd name="connsiteX38" fmla="*/ 152971 w 282226"/>
              <a:gd name="connsiteY38" fmla="*/ 253067 h 473126"/>
              <a:gd name="connsiteX39" fmla="*/ 145066 w 282226"/>
              <a:gd name="connsiteY39" fmla="*/ 256686 h 473126"/>
              <a:gd name="connsiteX40" fmla="*/ 128968 w 282226"/>
              <a:gd name="connsiteY40" fmla="*/ 306216 h 473126"/>
              <a:gd name="connsiteX41" fmla="*/ 137065 w 282226"/>
              <a:gd name="connsiteY41" fmla="*/ 397085 h 473126"/>
              <a:gd name="connsiteX42" fmla="*/ 135636 w 282226"/>
              <a:gd name="connsiteY42" fmla="*/ 410420 h 473126"/>
              <a:gd name="connsiteX43" fmla="*/ 128683 w 282226"/>
              <a:gd name="connsiteY43" fmla="*/ 442900 h 473126"/>
              <a:gd name="connsiteX44" fmla="*/ 128683 w 282226"/>
              <a:gd name="connsiteY44" fmla="*/ 465760 h 473126"/>
              <a:gd name="connsiteX45" fmla="*/ 112776 w 282226"/>
              <a:gd name="connsiteY45" fmla="*/ 471475 h 473126"/>
              <a:gd name="connsiteX46" fmla="*/ 88582 w 282226"/>
              <a:gd name="connsiteY46" fmla="*/ 463188 h 473126"/>
              <a:gd name="connsiteX47" fmla="*/ 80581 w 282226"/>
              <a:gd name="connsiteY47" fmla="*/ 446710 h 473126"/>
              <a:gd name="connsiteX48" fmla="*/ 32195 w 282226"/>
              <a:gd name="connsiteY48" fmla="*/ 446710 h 473126"/>
              <a:gd name="connsiteX49" fmla="*/ 16097 w 282226"/>
              <a:gd name="connsiteY49" fmla="*/ 438423 h 473126"/>
              <a:gd name="connsiteX50" fmla="*/ 0 w 282226"/>
              <a:gd name="connsiteY50" fmla="*/ 413658 h 473126"/>
              <a:gd name="connsiteX51" fmla="*/ 0 w 282226"/>
              <a:gd name="connsiteY51" fmla="*/ 397275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2226" h="473126">
                <a:moveTo>
                  <a:pt x="190" y="397275"/>
                </a:moveTo>
                <a:cubicBezTo>
                  <a:pt x="190" y="397275"/>
                  <a:pt x="45625" y="360985"/>
                  <a:pt x="48578" y="355937"/>
                </a:cubicBezTo>
                <a:cubicBezTo>
                  <a:pt x="51435" y="350888"/>
                  <a:pt x="70295" y="328219"/>
                  <a:pt x="72771" y="322885"/>
                </a:cubicBezTo>
                <a:cubicBezTo>
                  <a:pt x="75152" y="317646"/>
                  <a:pt x="93535" y="272974"/>
                  <a:pt x="96964" y="273355"/>
                </a:cubicBezTo>
                <a:cubicBezTo>
                  <a:pt x="100393" y="273641"/>
                  <a:pt x="105156" y="256877"/>
                  <a:pt x="113062" y="240303"/>
                </a:cubicBezTo>
                <a:cubicBezTo>
                  <a:pt x="120967" y="223730"/>
                  <a:pt x="131445" y="220968"/>
                  <a:pt x="129159" y="215538"/>
                </a:cubicBezTo>
                <a:cubicBezTo>
                  <a:pt x="126873" y="210109"/>
                  <a:pt x="121063" y="174200"/>
                  <a:pt x="121063" y="174200"/>
                </a:cubicBezTo>
                <a:cubicBezTo>
                  <a:pt x="121063" y="174200"/>
                  <a:pt x="122682" y="165913"/>
                  <a:pt x="121063" y="157721"/>
                </a:cubicBezTo>
                <a:cubicBezTo>
                  <a:pt x="119443" y="149435"/>
                  <a:pt x="102298" y="128670"/>
                  <a:pt x="104965" y="124670"/>
                </a:cubicBezTo>
                <a:cubicBezTo>
                  <a:pt x="107632" y="120669"/>
                  <a:pt x="112490" y="97428"/>
                  <a:pt x="112966" y="91618"/>
                </a:cubicBezTo>
                <a:cubicBezTo>
                  <a:pt x="113538" y="85808"/>
                  <a:pt x="122682" y="64567"/>
                  <a:pt x="121063" y="66853"/>
                </a:cubicBezTo>
                <a:cubicBezTo>
                  <a:pt x="120777" y="67329"/>
                  <a:pt x="120491" y="67520"/>
                  <a:pt x="120396" y="67425"/>
                </a:cubicBezTo>
                <a:cubicBezTo>
                  <a:pt x="120110" y="67234"/>
                  <a:pt x="123063" y="63424"/>
                  <a:pt x="137160" y="58566"/>
                </a:cubicBezTo>
                <a:cubicBezTo>
                  <a:pt x="154876" y="52470"/>
                  <a:pt x="154305" y="55709"/>
                  <a:pt x="169450" y="50279"/>
                </a:cubicBezTo>
                <a:cubicBezTo>
                  <a:pt x="184499" y="44945"/>
                  <a:pt x="192214" y="37802"/>
                  <a:pt x="201644" y="33801"/>
                </a:cubicBezTo>
                <a:cubicBezTo>
                  <a:pt x="211074" y="29801"/>
                  <a:pt x="231362" y="12465"/>
                  <a:pt x="241935" y="9036"/>
                </a:cubicBezTo>
                <a:cubicBezTo>
                  <a:pt x="252508" y="5607"/>
                  <a:pt x="262033" y="-2489"/>
                  <a:pt x="266129" y="750"/>
                </a:cubicBezTo>
                <a:cubicBezTo>
                  <a:pt x="270224" y="3988"/>
                  <a:pt x="282226" y="17323"/>
                  <a:pt x="282226" y="17323"/>
                </a:cubicBezTo>
                <a:cubicBezTo>
                  <a:pt x="282226" y="17323"/>
                  <a:pt x="282512" y="28848"/>
                  <a:pt x="274130" y="33801"/>
                </a:cubicBezTo>
                <a:cubicBezTo>
                  <a:pt x="265747" y="38850"/>
                  <a:pt x="249936" y="50279"/>
                  <a:pt x="249936" y="50279"/>
                </a:cubicBezTo>
                <a:cubicBezTo>
                  <a:pt x="249936" y="50279"/>
                  <a:pt x="251841" y="61424"/>
                  <a:pt x="249936" y="66758"/>
                </a:cubicBezTo>
                <a:cubicBezTo>
                  <a:pt x="248031" y="72092"/>
                  <a:pt x="238887" y="80760"/>
                  <a:pt x="233839" y="83236"/>
                </a:cubicBezTo>
                <a:cubicBezTo>
                  <a:pt x="228790" y="85712"/>
                  <a:pt x="217741" y="83236"/>
                  <a:pt x="217741" y="83236"/>
                </a:cubicBezTo>
                <a:cubicBezTo>
                  <a:pt x="217741" y="83236"/>
                  <a:pt x="220123" y="95618"/>
                  <a:pt x="209645" y="99810"/>
                </a:cubicBezTo>
                <a:cubicBezTo>
                  <a:pt x="199168" y="103905"/>
                  <a:pt x="193548" y="116288"/>
                  <a:pt x="193548" y="116288"/>
                </a:cubicBezTo>
                <a:lnTo>
                  <a:pt x="169354" y="116288"/>
                </a:lnTo>
                <a:lnTo>
                  <a:pt x="161258" y="124575"/>
                </a:lnTo>
                <a:lnTo>
                  <a:pt x="153162" y="141053"/>
                </a:lnTo>
                <a:lnTo>
                  <a:pt x="161258" y="149339"/>
                </a:lnTo>
                <a:cubicBezTo>
                  <a:pt x="161258" y="149339"/>
                  <a:pt x="189452" y="153911"/>
                  <a:pt x="185452" y="149339"/>
                </a:cubicBezTo>
                <a:cubicBezTo>
                  <a:pt x="181451" y="144768"/>
                  <a:pt x="185452" y="132861"/>
                  <a:pt x="185452" y="132861"/>
                </a:cubicBezTo>
                <a:lnTo>
                  <a:pt x="201549" y="141148"/>
                </a:lnTo>
                <a:lnTo>
                  <a:pt x="201549" y="157626"/>
                </a:lnTo>
                <a:lnTo>
                  <a:pt x="209645" y="174104"/>
                </a:lnTo>
                <a:lnTo>
                  <a:pt x="201549" y="182391"/>
                </a:lnTo>
                <a:lnTo>
                  <a:pt x="185452" y="182391"/>
                </a:lnTo>
                <a:cubicBezTo>
                  <a:pt x="185452" y="182391"/>
                  <a:pt x="169164" y="186392"/>
                  <a:pt x="161258" y="198869"/>
                </a:cubicBezTo>
                <a:cubicBezTo>
                  <a:pt x="153353" y="211443"/>
                  <a:pt x="154591" y="214681"/>
                  <a:pt x="153162" y="223635"/>
                </a:cubicBezTo>
                <a:cubicBezTo>
                  <a:pt x="151829" y="232683"/>
                  <a:pt x="152971" y="253067"/>
                  <a:pt x="152971" y="253067"/>
                </a:cubicBezTo>
                <a:cubicBezTo>
                  <a:pt x="152971" y="253067"/>
                  <a:pt x="152971" y="253067"/>
                  <a:pt x="145066" y="256686"/>
                </a:cubicBezTo>
                <a:cubicBezTo>
                  <a:pt x="141541" y="258305"/>
                  <a:pt x="126778" y="299549"/>
                  <a:pt x="128968" y="306216"/>
                </a:cubicBezTo>
                <a:cubicBezTo>
                  <a:pt x="131159" y="312884"/>
                  <a:pt x="137065" y="397085"/>
                  <a:pt x="137065" y="397085"/>
                </a:cubicBezTo>
                <a:cubicBezTo>
                  <a:pt x="137065" y="397085"/>
                  <a:pt x="137160" y="406610"/>
                  <a:pt x="135636" y="410420"/>
                </a:cubicBezTo>
                <a:cubicBezTo>
                  <a:pt x="134207" y="414230"/>
                  <a:pt x="126587" y="438137"/>
                  <a:pt x="128683" y="442900"/>
                </a:cubicBezTo>
                <a:cubicBezTo>
                  <a:pt x="130873" y="447662"/>
                  <a:pt x="128683" y="465760"/>
                  <a:pt x="128683" y="465760"/>
                </a:cubicBezTo>
                <a:lnTo>
                  <a:pt x="112776" y="471475"/>
                </a:lnTo>
                <a:cubicBezTo>
                  <a:pt x="112776" y="471475"/>
                  <a:pt x="94964" y="478619"/>
                  <a:pt x="88582" y="463188"/>
                </a:cubicBezTo>
                <a:cubicBezTo>
                  <a:pt x="82201" y="447758"/>
                  <a:pt x="80581" y="446710"/>
                  <a:pt x="80581" y="446710"/>
                </a:cubicBezTo>
                <a:cubicBezTo>
                  <a:pt x="80581" y="446710"/>
                  <a:pt x="30956" y="442614"/>
                  <a:pt x="32195" y="446710"/>
                </a:cubicBezTo>
                <a:cubicBezTo>
                  <a:pt x="33528" y="450806"/>
                  <a:pt x="22384" y="446138"/>
                  <a:pt x="16097" y="438423"/>
                </a:cubicBezTo>
                <a:cubicBezTo>
                  <a:pt x="8954" y="429755"/>
                  <a:pt x="0" y="413658"/>
                  <a:pt x="0" y="413658"/>
                </a:cubicBezTo>
                <a:lnTo>
                  <a:pt x="0" y="39727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36" name="フリーフォーム 35">
            <a:extLst>
              <a:ext uri="{FF2B5EF4-FFF2-40B4-BE49-F238E27FC236}">
                <a16:creationId xmlns:a16="http://schemas.microsoft.com/office/drawing/2014/main" id="{4EB05F15-DCDB-93FD-5626-5B2F517ECB05}"/>
              </a:ext>
            </a:extLst>
          </p:cNvPr>
          <p:cNvSpPr/>
          <p:nvPr/>
        </p:nvSpPr>
        <p:spPr>
          <a:xfrm>
            <a:off x="4321790" y="5869744"/>
            <a:ext cx="471173" cy="360946"/>
          </a:xfrm>
          <a:custGeom>
            <a:avLst/>
            <a:gdLst>
              <a:gd name="connsiteX0" fmla="*/ 66485 w 429386"/>
              <a:gd name="connsiteY0" fmla="*/ 187955 h 328935"/>
              <a:gd name="connsiteX1" fmla="*/ 73247 w 429386"/>
              <a:gd name="connsiteY1" fmla="*/ 139187 h 328935"/>
              <a:gd name="connsiteX2" fmla="*/ 98774 w 429386"/>
              <a:gd name="connsiteY2" fmla="*/ 130138 h 328935"/>
              <a:gd name="connsiteX3" fmla="*/ 122968 w 429386"/>
              <a:gd name="connsiteY3" fmla="*/ 113660 h 328935"/>
              <a:gd name="connsiteX4" fmla="*/ 147161 w 429386"/>
              <a:gd name="connsiteY4" fmla="*/ 88895 h 328935"/>
              <a:gd name="connsiteX5" fmla="*/ 163259 w 429386"/>
              <a:gd name="connsiteY5" fmla="*/ 80608 h 328935"/>
              <a:gd name="connsiteX6" fmla="*/ 171355 w 429386"/>
              <a:gd name="connsiteY6" fmla="*/ 55843 h 328935"/>
              <a:gd name="connsiteX7" fmla="*/ 179451 w 429386"/>
              <a:gd name="connsiteY7" fmla="*/ 31078 h 328935"/>
              <a:gd name="connsiteX8" fmla="*/ 185547 w 429386"/>
              <a:gd name="connsiteY8" fmla="*/ 217 h 328935"/>
              <a:gd name="connsiteX9" fmla="*/ 194310 w 429386"/>
              <a:gd name="connsiteY9" fmla="*/ 20124 h 328935"/>
              <a:gd name="connsiteX10" fmla="*/ 198691 w 429386"/>
              <a:gd name="connsiteY10" fmla="*/ 56129 h 328935"/>
              <a:gd name="connsiteX11" fmla="*/ 205549 w 429386"/>
              <a:gd name="connsiteY11" fmla="*/ 86704 h 328935"/>
              <a:gd name="connsiteX12" fmla="*/ 215741 w 429386"/>
              <a:gd name="connsiteY12" fmla="*/ 102135 h 328935"/>
              <a:gd name="connsiteX13" fmla="*/ 227838 w 429386"/>
              <a:gd name="connsiteY13" fmla="*/ 105278 h 328935"/>
              <a:gd name="connsiteX14" fmla="*/ 233553 w 429386"/>
              <a:gd name="connsiteY14" fmla="*/ 135282 h 328935"/>
              <a:gd name="connsiteX15" fmla="*/ 245173 w 429386"/>
              <a:gd name="connsiteY15" fmla="*/ 145664 h 328935"/>
              <a:gd name="connsiteX16" fmla="*/ 261842 w 429386"/>
              <a:gd name="connsiteY16" fmla="*/ 143473 h 328935"/>
              <a:gd name="connsiteX17" fmla="*/ 268129 w 429386"/>
              <a:gd name="connsiteY17" fmla="*/ 97086 h 328935"/>
              <a:gd name="connsiteX18" fmla="*/ 284226 w 429386"/>
              <a:gd name="connsiteY18" fmla="*/ 72321 h 328935"/>
              <a:gd name="connsiteX19" fmla="*/ 292322 w 429386"/>
              <a:gd name="connsiteY19" fmla="*/ 88800 h 328935"/>
              <a:gd name="connsiteX20" fmla="*/ 313754 w 429386"/>
              <a:gd name="connsiteY20" fmla="*/ 93752 h 328935"/>
              <a:gd name="connsiteX21" fmla="*/ 324612 w 429386"/>
              <a:gd name="connsiteY21" fmla="*/ 80513 h 328935"/>
              <a:gd name="connsiteX22" fmla="*/ 348805 w 429386"/>
              <a:gd name="connsiteY22" fmla="*/ 80513 h 328935"/>
              <a:gd name="connsiteX23" fmla="*/ 372999 w 429386"/>
              <a:gd name="connsiteY23" fmla="*/ 80513 h 328935"/>
              <a:gd name="connsiteX24" fmla="*/ 386429 w 429386"/>
              <a:gd name="connsiteY24" fmla="*/ 78989 h 328935"/>
              <a:gd name="connsiteX25" fmla="*/ 389096 w 429386"/>
              <a:gd name="connsiteY25" fmla="*/ 105278 h 328935"/>
              <a:gd name="connsiteX26" fmla="*/ 385667 w 429386"/>
              <a:gd name="connsiteY26" fmla="*/ 122232 h 328935"/>
              <a:gd name="connsiteX27" fmla="*/ 389477 w 429386"/>
              <a:gd name="connsiteY27" fmla="*/ 149664 h 328935"/>
              <a:gd name="connsiteX28" fmla="*/ 396240 w 429386"/>
              <a:gd name="connsiteY28" fmla="*/ 159380 h 328935"/>
              <a:gd name="connsiteX29" fmla="*/ 413290 w 429386"/>
              <a:gd name="connsiteY29" fmla="*/ 196242 h 328935"/>
              <a:gd name="connsiteX30" fmla="*/ 429387 w 429386"/>
              <a:gd name="connsiteY30" fmla="*/ 221007 h 328935"/>
              <a:gd name="connsiteX31" fmla="*/ 421291 w 429386"/>
              <a:gd name="connsiteY31" fmla="*/ 245771 h 328935"/>
              <a:gd name="connsiteX32" fmla="*/ 405194 w 429386"/>
              <a:gd name="connsiteY32" fmla="*/ 262250 h 328935"/>
              <a:gd name="connsiteX33" fmla="*/ 389096 w 429386"/>
              <a:gd name="connsiteY33" fmla="*/ 287015 h 328935"/>
              <a:gd name="connsiteX34" fmla="*/ 372999 w 429386"/>
              <a:gd name="connsiteY34" fmla="*/ 303493 h 328935"/>
              <a:gd name="connsiteX35" fmla="*/ 348805 w 429386"/>
              <a:gd name="connsiteY35" fmla="*/ 328258 h 328935"/>
              <a:gd name="connsiteX36" fmla="*/ 324612 w 429386"/>
              <a:gd name="connsiteY36" fmla="*/ 303493 h 328935"/>
              <a:gd name="connsiteX37" fmla="*/ 316516 w 429386"/>
              <a:gd name="connsiteY37" fmla="*/ 270441 h 328935"/>
              <a:gd name="connsiteX38" fmla="*/ 324612 w 429386"/>
              <a:gd name="connsiteY38" fmla="*/ 229103 h 328935"/>
              <a:gd name="connsiteX39" fmla="*/ 332708 w 429386"/>
              <a:gd name="connsiteY39" fmla="*/ 204338 h 328935"/>
              <a:gd name="connsiteX40" fmla="*/ 348805 w 429386"/>
              <a:gd name="connsiteY40" fmla="*/ 196051 h 328935"/>
              <a:gd name="connsiteX41" fmla="*/ 348805 w 429386"/>
              <a:gd name="connsiteY41" fmla="*/ 171286 h 328935"/>
              <a:gd name="connsiteX42" fmla="*/ 340709 w 429386"/>
              <a:gd name="connsiteY42" fmla="*/ 162999 h 328935"/>
              <a:gd name="connsiteX43" fmla="*/ 292322 w 429386"/>
              <a:gd name="connsiteY43" fmla="*/ 162999 h 328935"/>
              <a:gd name="connsiteX44" fmla="*/ 276225 w 429386"/>
              <a:gd name="connsiteY44" fmla="*/ 171286 h 328935"/>
              <a:gd name="connsiteX45" fmla="*/ 268129 w 429386"/>
              <a:gd name="connsiteY45" fmla="*/ 187764 h 328935"/>
              <a:gd name="connsiteX46" fmla="*/ 260032 w 429386"/>
              <a:gd name="connsiteY46" fmla="*/ 212529 h 328935"/>
              <a:gd name="connsiteX47" fmla="*/ 227838 w 429386"/>
              <a:gd name="connsiteY47" fmla="*/ 220816 h 328935"/>
              <a:gd name="connsiteX48" fmla="*/ 219742 w 429386"/>
              <a:gd name="connsiteY48" fmla="*/ 237294 h 328935"/>
              <a:gd name="connsiteX49" fmla="*/ 211646 w 429386"/>
              <a:gd name="connsiteY49" fmla="*/ 253773 h 328935"/>
              <a:gd name="connsiteX50" fmla="*/ 187452 w 429386"/>
              <a:gd name="connsiteY50" fmla="*/ 286824 h 328935"/>
              <a:gd name="connsiteX51" fmla="*/ 195548 w 429386"/>
              <a:gd name="connsiteY51" fmla="*/ 319876 h 328935"/>
              <a:gd name="connsiteX52" fmla="*/ 171355 w 429386"/>
              <a:gd name="connsiteY52" fmla="*/ 311589 h 328935"/>
              <a:gd name="connsiteX53" fmla="*/ 122968 w 429386"/>
              <a:gd name="connsiteY53" fmla="*/ 303302 h 328935"/>
              <a:gd name="connsiteX54" fmla="*/ 90773 w 429386"/>
              <a:gd name="connsiteY54" fmla="*/ 311589 h 328935"/>
              <a:gd name="connsiteX55" fmla="*/ 58579 w 429386"/>
              <a:gd name="connsiteY55" fmla="*/ 303302 h 328935"/>
              <a:gd name="connsiteX56" fmla="*/ 42481 w 429386"/>
              <a:gd name="connsiteY56" fmla="*/ 295016 h 328935"/>
              <a:gd name="connsiteX57" fmla="*/ 34385 w 429386"/>
              <a:gd name="connsiteY57" fmla="*/ 278537 h 328935"/>
              <a:gd name="connsiteX58" fmla="*/ 34385 w 429386"/>
              <a:gd name="connsiteY58" fmla="*/ 261964 h 328935"/>
              <a:gd name="connsiteX59" fmla="*/ 18288 w 429386"/>
              <a:gd name="connsiteY59" fmla="*/ 270251 h 328935"/>
              <a:gd name="connsiteX60" fmla="*/ 10192 w 429386"/>
              <a:gd name="connsiteY60" fmla="*/ 303302 h 328935"/>
              <a:gd name="connsiteX61" fmla="*/ 0 w 429386"/>
              <a:gd name="connsiteY61" fmla="*/ 279585 h 328935"/>
              <a:gd name="connsiteX62" fmla="*/ 3905 w 429386"/>
              <a:gd name="connsiteY62" fmla="*/ 243104 h 328935"/>
              <a:gd name="connsiteX63" fmla="*/ 34385 w 429386"/>
              <a:gd name="connsiteY63" fmla="*/ 229008 h 328935"/>
              <a:gd name="connsiteX64" fmla="*/ 66580 w 429386"/>
              <a:gd name="connsiteY64" fmla="*/ 204243 h 328935"/>
              <a:gd name="connsiteX65" fmla="*/ 66485 w 429386"/>
              <a:gd name="connsiteY65" fmla="*/ 187955 h 32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9386" h="328935">
                <a:moveTo>
                  <a:pt x="66485" y="187955"/>
                </a:moveTo>
                <a:cubicBezTo>
                  <a:pt x="66675" y="199766"/>
                  <a:pt x="69628" y="139282"/>
                  <a:pt x="73247" y="139187"/>
                </a:cubicBezTo>
                <a:cubicBezTo>
                  <a:pt x="76771" y="139092"/>
                  <a:pt x="85630" y="139187"/>
                  <a:pt x="98774" y="130138"/>
                </a:cubicBezTo>
                <a:cubicBezTo>
                  <a:pt x="101537" y="128233"/>
                  <a:pt x="122968" y="113660"/>
                  <a:pt x="122968" y="113660"/>
                </a:cubicBezTo>
                <a:cubicBezTo>
                  <a:pt x="122968" y="113660"/>
                  <a:pt x="136303" y="90228"/>
                  <a:pt x="147161" y="88895"/>
                </a:cubicBezTo>
                <a:cubicBezTo>
                  <a:pt x="158020" y="87561"/>
                  <a:pt x="161163" y="87371"/>
                  <a:pt x="163259" y="80608"/>
                </a:cubicBezTo>
                <a:cubicBezTo>
                  <a:pt x="165449" y="73941"/>
                  <a:pt x="171355" y="58986"/>
                  <a:pt x="171355" y="55843"/>
                </a:cubicBezTo>
                <a:cubicBezTo>
                  <a:pt x="171355" y="52700"/>
                  <a:pt x="179451" y="31078"/>
                  <a:pt x="179451" y="31078"/>
                </a:cubicBezTo>
                <a:cubicBezTo>
                  <a:pt x="179451" y="31078"/>
                  <a:pt x="182404" y="-3022"/>
                  <a:pt x="185547" y="217"/>
                </a:cubicBezTo>
                <a:cubicBezTo>
                  <a:pt x="188595" y="3456"/>
                  <a:pt x="196596" y="12790"/>
                  <a:pt x="194310" y="20124"/>
                </a:cubicBezTo>
                <a:cubicBezTo>
                  <a:pt x="188023" y="40412"/>
                  <a:pt x="196215" y="45651"/>
                  <a:pt x="198691" y="56129"/>
                </a:cubicBezTo>
                <a:cubicBezTo>
                  <a:pt x="201073" y="66606"/>
                  <a:pt x="204597" y="83085"/>
                  <a:pt x="205549" y="86704"/>
                </a:cubicBezTo>
                <a:cubicBezTo>
                  <a:pt x="207931" y="95086"/>
                  <a:pt x="212503" y="100896"/>
                  <a:pt x="215741" y="102135"/>
                </a:cubicBezTo>
                <a:cubicBezTo>
                  <a:pt x="221742" y="104420"/>
                  <a:pt x="226600" y="98896"/>
                  <a:pt x="227838" y="105278"/>
                </a:cubicBezTo>
                <a:cubicBezTo>
                  <a:pt x="229076" y="111755"/>
                  <a:pt x="228505" y="133091"/>
                  <a:pt x="233553" y="135282"/>
                </a:cubicBezTo>
                <a:cubicBezTo>
                  <a:pt x="238506" y="137472"/>
                  <a:pt x="235268" y="142711"/>
                  <a:pt x="245173" y="145664"/>
                </a:cubicBezTo>
                <a:cubicBezTo>
                  <a:pt x="253270" y="148045"/>
                  <a:pt x="254698" y="151093"/>
                  <a:pt x="261842" y="143473"/>
                </a:cubicBezTo>
                <a:cubicBezTo>
                  <a:pt x="267843" y="136996"/>
                  <a:pt x="268129" y="97086"/>
                  <a:pt x="268129" y="97086"/>
                </a:cubicBezTo>
                <a:lnTo>
                  <a:pt x="284226" y="72321"/>
                </a:lnTo>
                <a:cubicBezTo>
                  <a:pt x="284226" y="72321"/>
                  <a:pt x="284607" y="84037"/>
                  <a:pt x="292322" y="88800"/>
                </a:cubicBezTo>
                <a:cubicBezTo>
                  <a:pt x="299942" y="93562"/>
                  <a:pt x="302609" y="91657"/>
                  <a:pt x="313754" y="93752"/>
                </a:cubicBezTo>
                <a:cubicBezTo>
                  <a:pt x="320326" y="94991"/>
                  <a:pt x="321088" y="84132"/>
                  <a:pt x="324612" y="80513"/>
                </a:cubicBezTo>
                <a:cubicBezTo>
                  <a:pt x="328136" y="76893"/>
                  <a:pt x="345757" y="81084"/>
                  <a:pt x="348805" y="80513"/>
                </a:cubicBezTo>
                <a:cubicBezTo>
                  <a:pt x="351758" y="79941"/>
                  <a:pt x="368998" y="82703"/>
                  <a:pt x="372999" y="80513"/>
                </a:cubicBezTo>
                <a:cubicBezTo>
                  <a:pt x="376904" y="78417"/>
                  <a:pt x="386429" y="78989"/>
                  <a:pt x="386429" y="78989"/>
                </a:cubicBezTo>
                <a:cubicBezTo>
                  <a:pt x="386429" y="78989"/>
                  <a:pt x="393859" y="98801"/>
                  <a:pt x="389096" y="105278"/>
                </a:cubicBezTo>
                <a:cubicBezTo>
                  <a:pt x="384334" y="111755"/>
                  <a:pt x="385381" y="117184"/>
                  <a:pt x="385667" y="122232"/>
                </a:cubicBezTo>
                <a:cubicBezTo>
                  <a:pt x="385953" y="127281"/>
                  <a:pt x="389477" y="149664"/>
                  <a:pt x="389477" y="149664"/>
                </a:cubicBezTo>
                <a:lnTo>
                  <a:pt x="396240" y="159380"/>
                </a:lnTo>
                <a:cubicBezTo>
                  <a:pt x="396240" y="159380"/>
                  <a:pt x="405194" y="163190"/>
                  <a:pt x="413290" y="196242"/>
                </a:cubicBezTo>
                <a:cubicBezTo>
                  <a:pt x="414623" y="201576"/>
                  <a:pt x="429387" y="221007"/>
                  <a:pt x="429387" y="221007"/>
                </a:cubicBezTo>
                <a:cubicBezTo>
                  <a:pt x="429387" y="221007"/>
                  <a:pt x="425863" y="243485"/>
                  <a:pt x="421291" y="245771"/>
                </a:cubicBezTo>
                <a:cubicBezTo>
                  <a:pt x="416814" y="248058"/>
                  <a:pt x="409765" y="259773"/>
                  <a:pt x="405194" y="262250"/>
                </a:cubicBezTo>
                <a:cubicBezTo>
                  <a:pt x="400621" y="264726"/>
                  <a:pt x="396812" y="282062"/>
                  <a:pt x="389096" y="287015"/>
                </a:cubicBezTo>
                <a:cubicBezTo>
                  <a:pt x="381381" y="291968"/>
                  <a:pt x="380905" y="293873"/>
                  <a:pt x="372999" y="303493"/>
                </a:cubicBezTo>
                <a:cubicBezTo>
                  <a:pt x="365093" y="313113"/>
                  <a:pt x="353187" y="332830"/>
                  <a:pt x="348805" y="328258"/>
                </a:cubicBezTo>
                <a:cubicBezTo>
                  <a:pt x="344424" y="323686"/>
                  <a:pt x="322516" y="305969"/>
                  <a:pt x="324612" y="303493"/>
                </a:cubicBezTo>
                <a:cubicBezTo>
                  <a:pt x="326707" y="301017"/>
                  <a:pt x="312325" y="274727"/>
                  <a:pt x="316516" y="270441"/>
                </a:cubicBezTo>
                <a:cubicBezTo>
                  <a:pt x="320707" y="266155"/>
                  <a:pt x="324040" y="233008"/>
                  <a:pt x="324612" y="229103"/>
                </a:cubicBezTo>
                <a:cubicBezTo>
                  <a:pt x="325184" y="225198"/>
                  <a:pt x="332708" y="204338"/>
                  <a:pt x="332708" y="204338"/>
                </a:cubicBezTo>
                <a:lnTo>
                  <a:pt x="348805" y="196051"/>
                </a:lnTo>
                <a:lnTo>
                  <a:pt x="348805" y="171286"/>
                </a:lnTo>
                <a:cubicBezTo>
                  <a:pt x="348805" y="171286"/>
                  <a:pt x="363664" y="164428"/>
                  <a:pt x="340709" y="162999"/>
                </a:cubicBezTo>
                <a:cubicBezTo>
                  <a:pt x="317849" y="161570"/>
                  <a:pt x="292322" y="162999"/>
                  <a:pt x="292322" y="162999"/>
                </a:cubicBezTo>
                <a:cubicBezTo>
                  <a:pt x="292322" y="162999"/>
                  <a:pt x="276035" y="165761"/>
                  <a:pt x="276225" y="171286"/>
                </a:cubicBezTo>
                <a:cubicBezTo>
                  <a:pt x="276415" y="176715"/>
                  <a:pt x="262890" y="174620"/>
                  <a:pt x="268129" y="187764"/>
                </a:cubicBezTo>
                <a:cubicBezTo>
                  <a:pt x="273368" y="201004"/>
                  <a:pt x="260032" y="212529"/>
                  <a:pt x="260032" y="212529"/>
                </a:cubicBezTo>
                <a:lnTo>
                  <a:pt x="227838" y="220816"/>
                </a:lnTo>
                <a:lnTo>
                  <a:pt x="219742" y="237294"/>
                </a:lnTo>
                <a:cubicBezTo>
                  <a:pt x="219742" y="237294"/>
                  <a:pt x="222409" y="241581"/>
                  <a:pt x="211646" y="253773"/>
                </a:cubicBezTo>
                <a:cubicBezTo>
                  <a:pt x="200882" y="265965"/>
                  <a:pt x="187262" y="269679"/>
                  <a:pt x="187452" y="286824"/>
                </a:cubicBezTo>
                <a:cubicBezTo>
                  <a:pt x="187643" y="303969"/>
                  <a:pt x="201930" y="314542"/>
                  <a:pt x="195548" y="319876"/>
                </a:cubicBezTo>
                <a:cubicBezTo>
                  <a:pt x="189071" y="325210"/>
                  <a:pt x="175831" y="313304"/>
                  <a:pt x="171355" y="311589"/>
                </a:cubicBezTo>
                <a:cubicBezTo>
                  <a:pt x="166878" y="309970"/>
                  <a:pt x="132302" y="307303"/>
                  <a:pt x="122968" y="303302"/>
                </a:cubicBezTo>
                <a:cubicBezTo>
                  <a:pt x="113729" y="299302"/>
                  <a:pt x="101822" y="314733"/>
                  <a:pt x="90773" y="311589"/>
                </a:cubicBezTo>
                <a:cubicBezTo>
                  <a:pt x="79724" y="308446"/>
                  <a:pt x="65437" y="305779"/>
                  <a:pt x="58579" y="303302"/>
                </a:cubicBezTo>
                <a:cubicBezTo>
                  <a:pt x="51626" y="300826"/>
                  <a:pt x="42481" y="295016"/>
                  <a:pt x="42481" y="295016"/>
                </a:cubicBezTo>
                <a:cubicBezTo>
                  <a:pt x="42481" y="295016"/>
                  <a:pt x="33338" y="286538"/>
                  <a:pt x="34385" y="278537"/>
                </a:cubicBezTo>
                <a:cubicBezTo>
                  <a:pt x="35433" y="270536"/>
                  <a:pt x="34385" y="261964"/>
                  <a:pt x="34385" y="261964"/>
                </a:cubicBezTo>
                <a:cubicBezTo>
                  <a:pt x="34385" y="261964"/>
                  <a:pt x="12954" y="262345"/>
                  <a:pt x="18288" y="270251"/>
                </a:cubicBezTo>
                <a:cubicBezTo>
                  <a:pt x="23622" y="278061"/>
                  <a:pt x="15907" y="313113"/>
                  <a:pt x="10192" y="303302"/>
                </a:cubicBezTo>
                <a:cubicBezTo>
                  <a:pt x="3905" y="292444"/>
                  <a:pt x="0" y="279585"/>
                  <a:pt x="0" y="279585"/>
                </a:cubicBezTo>
                <a:lnTo>
                  <a:pt x="3905" y="243104"/>
                </a:lnTo>
                <a:cubicBezTo>
                  <a:pt x="3905" y="243104"/>
                  <a:pt x="13621" y="241009"/>
                  <a:pt x="34385" y="229008"/>
                </a:cubicBezTo>
                <a:cubicBezTo>
                  <a:pt x="54864" y="217292"/>
                  <a:pt x="66770" y="209100"/>
                  <a:pt x="66580" y="204243"/>
                </a:cubicBezTo>
                <a:cubicBezTo>
                  <a:pt x="66294" y="199575"/>
                  <a:pt x="66389" y="184811"/>
                  <a:pt x="66485" y="187955"/>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7" name="フリーフォーム 36">
            <a:extLst>
              <a:ext uri="{FF2B5EF4-FFF2-40B4-BE49-F238E27FC236}">
                <a16:creationId xmlns:a16="http://schemas.microsoft.com/office/drawing/2014/main" id="{848B7AEC-24FC-53A5-782C-4F9E033D727B}"/>
              </a:ext>
            </a:extLst>
          </p:cNvPr>
          <p:cNvSpPr/>
          <p:nvPr/>
        </p:nvSpPr>
        <p:spPr>
          <a:xfrm>
            <a:off x="4102226" y="5956894"/>
            <a:ext cx="299625" cy="273261"/>
          </a:xfrm>
          <a:custGeom>
            <a:avLst/>
            <a:gdLst>
              <a:gd name="connsiteX0" fmla="*/ 24736 w 273052"/>
              <a:gd name="connsiteY0" fmla="*/ 108533 h 249026"/>
              <a:gd name="connsiteX1" fmla="*/ 16640 w 273052"/>
              <a:gd name="connsiteY1" fmla="*/ 100247 h 249026"/>
              <a:gd name="connsiteX2" fmla="*/ 542 w 273052"/>
              <a:gd name="connsiteY2" fmla="*/ 75481 h 249026"/>
              <a:gd name="connsiteX3" fmla="*/ 8544 w 273052"/>
              <a:gd name="connsiteY3" fmla="*/ 59003 h 249026"/>
              <a:gd name="connsiteX4" fmla="*/ 9020 w 273052"/>
              <a:gd name="connsiteY4" fmla="*/ 32333 h 249026"/>
              <a:gd name="connsiteX5" fmla="*/ 24641 w 273052"/>
              <a:gd name="connsiteY5" fmla="*/ 17760 h 249026"/>
              <a:gd name="connsiteX6" fmla="*/ 48834 w 273052"/>
              <a:gd name="connsiteY6" fmla="*/ 9473 h 249026"/>
              <a:gd name="connsiteX7" fmla="*/ 64931 w 273052"/>
              <a:gd name="connsiteY7" fmla="*/ 1186 h 249026"/>
              <a:gd name="connsiteX8" fmla="*/ 81029 w 273052"/>
              <a:gd name="connsiteY8" fmla="*/ 1186 h 249026"/>
              <a:gd name="connsiteX9" fmla="*/ 96269 w 273052"/>
              <a:gd name="connsiteY9" fmla="*/ 6616 h 249026"/>
              <a:gd name="connsiteX10" fmla="*/ 123415 w 273052"/>
              <a:gd name="connsiteY10" fmla="*/ 47668 h 249026"/>
              <a:gd name="connsiteX11" fmla="*/ 137417 w 273052"/>
              <a:gd name="connsiteY11" fmla="*/ 50812 h 249026"/>
              <a:gd name="connsiteX12" fmla="*/ 169611 w 273052"/>
              <a:gd name="connsiteY12" fmla="*/ 42525 h 249026"/>
              <a:gd name="connsiteX13" fmla="*/ 185708 w 273052"/>
              <a:gd name="connsiteY13" fmla="*/ 50812 h 249026"/>
              <a:gd name="connsiteX14" fmla="*/ 218284 w 273052"/>
              <a:gd name="connsiteY14" fmla="*/ 38905 h 249026"/>
              <a:gd name="connsiteX15" fmla="*/ 234096 w 273052"/>
              <a:gd name="connsiteY15" fmla="*/ 59098 h 249026"/>
              <a:gd name="connsiteX16" fmla="*/ 250193 w 273052"/>
              <a:gd name="connsiteY16" fmla="*/ 50812 h 249026"/>
              <a:gd name="connsiteX17" fmla="*/ 273053 w 273052"/>
              <a:gd name="connsiteY17" fmla="*/ 59860 h 249026"/>
              <a:gd name="connsiteX18" fmla="*/ 270957 w 273052"/>
              <a:gd name="connsiteY18" fmla="*/ 64814 h 249026"/>
              <a:gd name="connsiteX19" fmla="*/ 269147 w 273052"/>
              <a:gd name="connsiteY19" fmla="*/ 86054 h 249026"/>
              <a:gd name="connsiteX20" fmla="*/ 266195 w 273052"/>
              <a:gd name="connsiteY20" fmla="*/ 126821 h 249026"/>
              <a:gd name="connsiteX21" fmla="*/ 250574 w 273052"/>
              <a:gd name="connsiteY21" fmla="*/ 138347 h 249026"/>
              <a:gd name="connsiteX22" fmla="*/ 227333 w 273052"/>
              <a:gd name="connsiteY22" fmla="*/ 154920 h 249026"/>
              <a:gd name="connsiteX23" fmla="*/ 201901 w 273052"/>
              <a:gd name="connsiteY23" fmla="*/ 166445 h 249026"/>
              <a:gd name="connsiteX24" fmla="*/ 201901 w 273052"/>
              <a:gd name="connsiteY24" fmla="*/ 182923 h 249026"/>
              <a:gd name="connsiteX25" fmla="*/ 201901 w 273052"/>
              <a:gd name="connsiteY25" fmla="*/ 207689 h 249026"/>
              <a:gd name="connsiteX26" fmla="*/ 211616 w 273052"/>
              <a:gd name="connsiteY26" fmla="*/ 225881 h 249026"/>
              <a:gd name="connsiteX27" fmla="*/ 177707 w 273052"/>
              <a:gd name="connsiteY27" fmla="*/ 224262 h 249026"/>
              <a:gd name="connsiteX28" fmla="*/ 137417 w 273052"/>
              <a:gd name="connsiteY28" fmla="*/ 240740 h 249026"/>
              <a:gd name="connsiteX29" fmla="*/ 97126 w 273052"/>
              <a:gd name="connsiteY29" fmla="*/ 249027 h 249026"/>
              <a:gd name="connsiteX30" fmla="*/ 105222 w 273052"/>
              <a:gd name="connsiteY30" fmla="*/ 232549 h 249026"/>
              <a:gd name="connsiteX31" fmla="*/ 145513 w 273052"/>
              <a:gd name="connsiteY31" fmla="*/ 216070 h 249026"/>
              <a:gd name="connsiteX32" fmla="*/ 161610 w 273052"/>
              <a:gd name="connsiteY32" fmla="*/ 207784 h 249026"/>
              <a:gd name="connsiteX33" fmla="*/ 161610 w 273052"/>
              <a:gd name="connsiteY33" fmla="*/ 191305 h 249026"/>
              <a:gd name="connsiteX34" fmla="*/ 145513 w 273052"/>
              <a:gd name="connsiteY34" fmla="*/ 174732 h 249026"/>
              <a:gd name="connsiteX35" fmla="*/ 129416 w 273052"/>
              <a:gd name="connsiteY35" fmla="*/ 183019 h 249026"/>
              <a:gd name="connsiteX36" fmla="*/ 113319 w 273052"/>
              <a:gd name="connsiteY36" fmla="*/ 199592 h 249026"/>
              <a:gd name="connsiteX37" fmla="*/ 81124 w 273052"/>
              <a:gd name="connsiteY37" fmla="*/ 191305 h 249026"/>
              <a:gd name="connsiteX38" fmla="*/ 73028 w 273052"/>
              <a:gd name="connsiteY38" fmla="*/ 166540 h 249026"/>
              <a:gd name="connsiteX39" fmla="*/ 64931 w 273052"/>
              <a:gd name="connsiteY39" fmla="*/ 174827 h 249026"/>
              <a:gd name="connsiteX40" fmla="*/ 64931 w 273052"/>
              <a:gd name="connsiteY40" fmla="*/ 191401 h 249026"/>
              <a:gd name="connsiteX41" fmla="*/ 81029 w 273052"/>
              <a:gd name="connsiteY41" fmla="*/ 207879 h 249026"/>
              <a:gd name="connsiteX42" fmla="*/ 64931 w 273052"/>
              <a:gd name="connsiteY42" fmla="*/ 216166 h 249026"/>
              <a:gd name="connsiteX43" fmla="*/ 48834 w 273052"/>
              <a:gd name="connsiteY43" fmla="*/ 199687 h 249026"/>
              <a:gd name="connsiteX44" fmla="*/ 40738 w 273052"/>
              <a:gd name="connsiteY44" fmla="*/ 174922 h 249026"/>
              <a:gd name="connsiteX45" fmla="*/ 48834 w 273052"/>
              <a:gd name="connsiteY45" fmla="*/ 158444 h 249026"/>
              <a:gd name="connsiteX46" fmla="*/ 32737 w 273052"/>
              <a:gd name="connsiteY46" fmla="*/ 133679 h 249026"/>
              <a:gd name="connsiteX47" fmla="*/ 40833 w 273052"/>
              <a:gd name="connsiteY47" fmla="*/ 125392 h 249026"/>
              <a:gd name="connsiteX48" fmla="*/ 48930 w 273052"/>
              <a:gd name="connsiteY48" fmla="*/ 108914 h 249026"/>
              <a:gd name="connsiteX49" fmla="*/ 24736 w 273052"/>
              <a:gd name="connsiteY49" fmla="*/ 108914 h 24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3052" h="249026">
                <a:moveTo>
                  <a:pt x="24736" y="108533"/>
                </a:moveTo>
                <a:cubicBezTo>
                  <a:pt x="24736" y="108533"/>
                  <a:pt x="20831" y="109772"/>
                  <a:pt x="16640" y="100247"/>
                </a:cubicBezTo>
                <a:cubicBezTo>
                  <a:pt x="12449" y="90722"/>
                  <a:pt x="-3077" y="74529"/>
                  <a:pt x="542" y="75481"/>
                </a:cubicBezTo>
                <a:cubicBezTo>
                  <a:pt x="4162" y="76434"/>
                  <a:pt x="8544" y="63099"/>
                  <a:pt x="8544" y="59003"/>
                </a:cubicBezTo>
                <a:cubicBezTo>
                  <a:pt x="8544" y="54907"/>
                  <a:pt x="4067" y="36143"/>
                  <a:pt x="9020" y="32333"/>
                </a:cubicBezTo>
                <a:cubicBezTo>
                  <a:pt x="14354" y="28142"/>
                  <a:pt x="15878" y="23951"/>
                  <a:pt x="24641" y="17760"/>
                </a:cubicBezTo>
                <a:cubicBezTo>
                  <a:pt x="34166" y="11092"/>
                  <a:pt x="47024" y="8521"/>
                  <a:pt x="48834" y="9473"/>
                </a:cubicBezTo>
                <a:cubicBezTo>
                  <a:pt x="50644" y="10426"/>
                  <a:pt x="64646" y="1091"/>
                  <a:pt x="64931" y="1186"/>
                </a:cubicBezTo>
                <a:cubicBezTo>
                  <a:pt x="65217" y="1377"/>
                  <a:pt x="77123" y="-1576"/>
                  <a:pt x="81029" y="1186"/>
                </a:cubicBezTo>
                <a:cubicBezTo>
                  <a:pt x="84934" y="3949"/>
                  <a:pt x="91792" y="-338"/>
                  <a:pt x="96269" y="6616"/>
                </a:cubicBezTo>
                <a:cubicBezTo>
                  <a:pt x="100746" y="13569"/>
                  <a:pt x="120272" y="49383"/>
                  <a:pt x="123415" y="47668"/>
                </a:cubicBezTo>
                <a:cubicBezTo>
                  <a:pt x="126558" y="45954"/>
                  <a:pt x="127415" y="57765"/>
                  <a:pt x="137417" y="50812"/>
                </a:cubicBezTo>
                <a:cubicBezTo>
                  <a:pt x="147418" y="43858"/>
                  <a:pt x="163230" y="42525"/>
                  <a:pt x="169611" y="42525"/>
                </a:cubicBezTo>
                <a:cubicBezTo>
                  <a:pt x="176088" y="42525"/>
                  <a:pt x="181422" y="51193"/>
                  <a:pt x="185708" y="50812"/>
                </a:cubicBezTo>
                <a:cubicBezTo>
                  <a:pt x="190090" y="50431"/>
                  <a:pt x="214569" y="42239"/>
                  <a:pt x="218284" y="38905"/>
                </a:cubicBezTo>
                <a:cubicBezTo>
                  <a:pt x="221999" y="35572"/>
                  <a:pt x="230571" y="61860"/>
                  <a:pt x="234096" y="59098"/>
                </a:cubicBezTo>
                <a:cubicBezTo>
                  <a:pt x="237620" y="56241"/>
                  <a:pt x="244382" y="51383"/>
                  <a:pt x="250193" y="50812"/>
                </a:cubicBezTo>
                <a:cubicBezTo>
                  <a:pt x="255146" y="50335"/>
                  <a:pt x="273053" y="59860"/>
                  <a:pt x="273053" y="59860"/>
                </a:cubicBezTo>
                <a:lnTo>
                  <a:pt x="270957" y="64814"/>
                </a:lnTo>
                <a:cubicBezTo>
                  <a:pt x="269147" y="86054"/>
                  <a:pt x="269624" y="81006"/>
                  <a:pt x="269147" y="86054"/>
                </a:cubicBezTo>
                <a:cubicBezTo>
                  <a:pt x="267338" y="106628"/>
                  <a:pt x="267909" y="107771"/>
                  <a:pt x="266195" y="126821"/>
                </a:cubicBezTo>
                <a:cubicBezTo>
                  <a:pt x="266004" y="128535"/>
                  <a:pt x="255431" y="134251"/>
                  <a:pt x="250574" y="138347"/>
                </a:cubicBezTo>
                <a:cubicBezTo>
                  <a:pt x="239715" y="147300"/>
                  <a:pt x="232762" y="150634"/>
                  <a:pt x="227333" y="154920"/>
                </a:cubicBezTo>
                <a:cubicBezTo>
                  <a:pt x="221904" y="159206"/>
                  <a:pt x="201615" y="161683"/>
                  <a:pt x="201901" y="166445"/>
                </a:cubicBezTo>
                <a:cubicBezTo>
                  <a:pt x="202187" y="171112"/>
                  <a:pt x="203520" y="175208"/>
                  <a:pt x="201901" y="182923"/>
                </a:cubicBezTo>
                <a:cubicBezTo>
                  <a:pt x="200282" y="190734"/>
                  <a:pt x="197805" y="201211"/>
                  <a:pt x="201901" y="207689"/>
                </a:cubicBezTo>
                <a:cubicBezTo>
                  <a:pt x="205997" y="214260"/>
                  <a:pt x="211616" y="225881"/>
                  <a:pt x="211616" y="225881"/>
                </a:cubicBezTo>
                <a:cubicBezTo>
                  <a:pt x="211616" y="225881"/>
                  <a:pt x="186375" y="220547"/>
                  <a:pt x="177707" y="224262"/>
                </a:cubicBezTo>
                <a:cubicBezTo>
                  <a:pt x="169135" y="227977"/>
                  <a:pt x="147799" y="237216"/>
                  <a:pt x="137417" y="240740"/>
                </a:cubicBezTo>
                <a:cubicBezTo>
                  <a:pt x="127034" y="244264"/>
                  <a:pt x="97126" y="249027"/>
                  <a:pt x="97126" y="249027"/>
                </a:cubicBezTo>
                <a:cubicBezTo>
                  <a:pt x="97126" y="249027"/>
                  <a:pt x="99983" y="236359"/>
                  <a:pt x="105222" y="232549"/>
                </a:cubicBezTo>
                <a:cubicBezTo>
                  <a:pt x="110461" y="228643"/>
                  <a:pt x="142941" y="219118"/>
                  <a:pt x="145513" y="216070"/>
                </a:cubicBezTo>
                <a:cubicBezTo>
                  <a:pt x="148085" y="213022"/>
                  <a:pt x="161801" y="217594"/>
                  <a:pt x="161610" y="207784"/>
                </a:cubicBezTo>
                <a:cubicBezTo>
                  <a:pt x="161420" y="197973"/>
                  <a:pt x="171326" y="197592"/>
                  <a:pt x="161610" y="191305"/>
                </a:cubicBezTo>
                <a:cubicBezTo>
                  <a:pt x="151895" y="184924"/>
                  <a:pt x="145513" y="174732"/>
                  <a:pt x="145513" y="174732"/>
                </a:cubicBezTo>
                <a:cubicBezTo>
                  <a:pt x="145513" y="174732"/>
                  <a:pt x="127987" y="179114"/>
                  <a:pt x="129416" y="183019"/>
                </a:cubicBezTo>
                <a:cubicBezTo>
                  <a:pt x="130845" y="186924"/>
                  <a:pt x="127606" y="204355"/>
                  <a:pt x="113319" y="199592"/>
                </a:cubicBezTo>
                <a:cubicBezTo>
                  <a:pt x="99031" y="194830"/>
                  <a:pt x="80933" y="200259"/>
                  <a:pt x="81124" y="191305"/>
                </a:cubicBezTo>
                <a:cubicBezTo>
                  <a:pt x="81314" y="182352"/>
                  <a:pt x="74456" y="163683"/>
                  <a:pt x="73028" y="166540"/>
                </a:cubicBezTo>
                <a:cubicBezTo>
                  <a:pt x="71694" y="169303"/>
                  <a:pt x="64931" y="174827"/>
                  <a:pt x="64931" y="174827"/>
                </a:cubicBezTo>
                <a:cubicBezTo>
                  <a:pt x="64931" y="174827"/>
                  <a:pt x="60836" y="182638"/>
                  <a:pt x="64931" y="191401"/>
                </a:cubicBezTo>
                <a:cubicBezTo>
                  <a:pt x="69027" y="200068"/>
                  <a:pt x="84744" y="198735"/>
                  <a:pt x="81029" y="207879"/>
                </a:cubicBezTo>
                <a:cubicBezTo>
                  <a:pt x="77314" y="217023"/>
                  <a:pt x="66551" y="217880"/>
                  <a:pt x="64931" y="216166"/>
                </a:cubicBezTo>
                <a:cubicBezTo>
                  <a:pt x="63312" y="214451"/>
                  <a:pt x="49501" y="205783"/>
                  <a:pt x="48834" y="199687"/>
                </a:cubicBezTo>
                <a:cubicBezTo>
                  <a:pt x="48072" y="193591"/>
                  <a:pt x="39786" y="180352"/>
                  <a:pt x="40738" y="174922"/>
                </a:cubicBezTo>
                <a:cubicBezTo>
                  <a:pt x="41690" y="169493"/>
                  <a:pt x="52073" y="162349"/>
                  <a:pt x="48834" y="158444"/>
                </a:cubicBezTo>
                <a:cubicBezTo>
                  <a:pt x="45500" y="154444"/>
                  <a:pt x="30165" y="135775"/>
                  <a:pt x="32737" y="133679"/>
                </a:cubicBezTo>
                <a:cubicBezTo>
                  <a:pt x="35309" y="131584"/>
                  <a:pt x="39309" y="132917"/>
                  <a:pt x="40833" y="125392"/>
                </a:cubicBezTo>
                <a:cubicBezTo>
                  <a:pt x="42357" y="117868"/>
                  <a:pt x="48930" y="108914"/>
                  <a:pt x="48930" y="108914"/>
                </a:cubicBezTo>
                <a:lnTo>
                  <a:pt x="24736" y="108914"/>
                </a:ln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D8DE9DC9-8C8B-4DFE-8F42-80C73A14EB8D}"/>
              </a:ext>
            </a:extLst>
          </p:cNvPr>
          <p:cNvSpPr/>
          <p:nvPr/>
        </p:nvSpPr>
        <p:spPr>
          <a:xfrm>
            <a:off x="3764203" y="5640980"/>
            <a:ext cx="382279" cy="337089"/>
          </a:xfrm>
          <a:custGeom>
            <a:avLst/>
            <a:gdLst>
              <a:gd name="connsiteX0" fmla="*/ 163616 w 348377"/>
              <a:gd name="connsiteY0" fmla="*/ 41243 h 307194"/>
              <a:gd name="connsiteX1" fmla="*/ 171712 w 348377"/>
              <a:gd name="connsiteY1" fmla="*/ 24765 h 307194"/>
              <a:gd name="connsiteX2" fmla="*/ 203906 w 348377"/>
              <a:gd name="connsiteY2" fmla="*/ 0 h 307194"/>
              <a:gd name="connsiteX3" fmla="*/ 203906 w 348377"/>
              <a:gd name="connsiteY3" fmla="*/ 16478 h 307194"/>
              <a:gd name="connsiteX4" fmla="*/ 220004 w 348377"/>
              <a:gd name="connsiteY4" fmla="*/ 41243 h 307194"/>
              <a:gd name="connsiteX5" fmla="*/ 244197 w 348377"/>
              <a:gd name="connsiteY5" fmla="*/ 49530 h 307194"/>
              <a:gd name="connsiteX6" fmla="*/ 276392 w 348377"/>
              <a:gd name="connsiteY6" fmla="*/ 49530 h 307194"/>
              <a:gd name="connsiteX7" fmla="*/ 288012 w 348377"/>
              <a:gd name="connsiteY7" fmla="*/ 55721 h 307194"/>
              <a:gd name="connsiteX8" fmla="*/ 300585 w 348377"/>
              <a:gd name="connsiteY8" fmla="*/ 74295 h 307194"/>
              <a:gd name="connsiteX9" fmla="*/ 316682 w 348377"/>
              <a:gd name="connsiteY9" fmla="*/ 74295 h 307194"/>
              <a:gd name="connsiteX10" fmla="*/ 320207 w 348377"/>
              <a:gd name="connsiteY10" fmla="*/ 97536 h 307194"/>
              <a:gd name="connsiteX11" fmla="*/ 336399 w 348377"/>
              <a:gd name="connsiteY11" fmla="*/ 111919 h 307194"/>
              <a:gd name="connsiteX12" fmla="*/ 344972 w 348377"/>
              <a:gd name="connsiteY12" fmla="*/ 124492 h 307194"/>
              <a:gd name="connsiteX13" fmla="*/ 347639 w 348377"/>
              <a:gd name="connsiteY13" fmla="*/ 137731 h 307194"/>
              <a:gd name="connsiteX14" fmla="*/ 333732 w 348377"/>
              <a:gd name="connsiteY14" fmla="*/ 154019 h 307194"/>
              <a:gd name="connsiteX15" fmla="*/ 296489 w 348377"/>
              <a:gd name="connsiteY15" fmla="*/ 160020 h 307194"/>
              <a:gd name="connsiteX16" fmla="*/ 276487 w 348377"/>
              <a:gd name="connsiteY16" fmla="*/ 165068 h 307194"/>
              <a:gd name="connsiteX17" fmla="*/ 244292 w 348377"/>
              <a:gd name="connsiteY17" fmla="*/ 165068 h 307194"/>
              <a:gd name="connsiteX18" fmla="*/ 228195 w 348377"/>
              <a:gd name="connsiteY18" fmla="*/ 181546 h 307194"/>
              <a:gd name="connsiteX19" fmla="*/ 228957 w 348377"/>
              <a:gd name="connsiteY19" fmla="*/ 181546 h 307194"/>
              <a:gd name="connsiteX20" fmla="*/ 220194 w 348377"/>
              <a:gd name="connsiteY20" fmla="*/ 189833 h 307194"/>
              <a:gd name="connsiteX21" fmla="*/ 221432 w 348377"/>
              <a:gd name="connsiteY21" fmla="*/ 212503 h 307194"/>
              <a:gd name="connsiteX22" fmla="*/ 197811 w 348377"/>
              <a:gd name="connsiteY22" fmla="*/ 191357 h 307194"/>
              <a:gd name="connsiteX23" fmla="*/ 179904 w 348377"/>
              <a:gd name="connsiteY23" fmla="*/ 198120 h 307194"/>
              <a:gd name="connsiteX24" fmla="*/ 188000 w 348377"/>
              <a:gd name="connsiteY24" fmla="*/ 214598 h 307194"/>
              <a:gd name="connsiteX25" fmla="*/ 163806 w 348377"/>
              <a:gd name="connsiteY25" fmla="*/ 239363 h 307194"/>
              <a:gd name="connsiteX26" fmla="*/ 139613 w 348377"/>
              <a:gd name="connsiteY26" fmla="*/ 247650 h 307194"/>
              <a:gd name="connsiteX27" fmla="*/ 131516 w 348377"/>
              <a:gd name="connsiteY27" fmla="*/ 255937 h 307194"/>
              <a:gd name="connsiteX28" fmla="*/ 115419 w 348377"/>
              <a:gd name="connsiteY28" fmla="*/ 272415 h 307194"/>
              <a:gd name="connsiteX29" fmla="*/ 99322 w 348377"/>
              <a:gd name="connsiteY29" fmla="*/ 288893 h 307194"/>
              <a:gd name="connsiteX30" fmla="*/ 88082 w 348377"/>
              <a:gd name="connsiteY30" fmla="*/ 297942 h 307194"/>
              <a:gd name="connsiteX31" fmla="*/ 59031 w 348377"/>
              <a:gd name="connsiteY31" fmla="*/ 305371 h 307194"/>
              <a:gd name="connsiteX32" fmla="*/ 42934 w 348377"/>
              <a:gd name="connsiteY32" fmla="*/ 288798 h 307194"/>
              <a:gd name="connsiteX33" fmla="*/ 26837 w 348377"/>
              <a:gd name="connsiteY33" fmla="*/ 288798 h 307194"/>
              <a:gd name="connsiteX34" fmla="*/ 10739 w 348377"/>
              <a:gd name="connsiteY34" fmla="*/ 272320 h 307194"/>
              <a:gd name="connsiteX35" fmla="*/ 1500 w 348377"/>
              <a:gd name="connsiteY35" fmla="*/ 253079 h 307194"/>
              <a:gd name="connsiteX36" fmla="*/ 2643 w 348377"/>
              <a:gd name="connsiteY36" fmla="*/ 239268 h 307194"/>
              <a:gd name="connsiteX37" fmla="*/ 26837 w 348377"/>
              <a:gd name="connsiteY37" fmla="*/ 255746 h 307194"/>
              <a:gd name="connsiteX38" fmla="*/ 42934 w 348377"/>
              <a:gd name="connsiteY38" fmla="*/ 239268 h 307194"/>
              <a:gd name="connsiteX39" fmla="*/ 67128 w 348377"/>
              <a:gd name="connsiteY39" fmla="*/ 247555 h 307194"/>
              <a:gd name="connsiteX40" fmla="*/ 75224 w 348377"/>
              <a:gd name="connsiteY40" fmla="*/ 239268 h 307194"/>
              <a:gd name="connsiteX41" fmla="*/ 99417 w 348377"/>
              <a:gd name="connsiteY41" fmla="*/ 230981 h 307194"/>
              <a:gd name="connsiteX42" fmla="*/ 107513 w 348377"/>
              <a:gd name="connsiteY42" fmla="*/ 214408 h 307194"/>
              <a:gd name="connsiteX43" fmla="*/ 131707 w 348377"/>
              <a:gd name="connsiteY43" fmla="*/ 214408 h 307194"/>
              <a:gd name="connsiteX44" fmla="*/ 131707 w 348377"/>
              <a:gd name="connsiteY44" fmla="*/ 181356 h 307194"/>
              <a:gd name="connsiteX45" fmla="*/ 155900 w 348377"/>
              <a:gd name="connsiteY45" fmla="*/ 189643 h 307194"/>
              <a:gd name="connsiteX46" fmla="*/ 163997 w 348377"/>
              <a:gd name="connsiteY46" fmla="*/ 197929 h 307194"/>
              <a:gd name="connsiteX47" fmla="*/ 172093 w 348377"/>
              <a:gd name="connsiteY47" fmla="*/ 164878 h 307194"/>
              <a:gd name="connsiteX48" fmla="*/ 155996 w 348377"/>
              <a:gd name="connsiteY48" fmla="*/ 140113 h 307194"/>
              <a:gd name="connsiteX49" fmla="*/ 139898 w 348377"/>
              <a:gd name="connsiteY49" fmla="*/ 131826 h 307194"/>
              <a:gd name="connsiteX50" fmla="*/ 131802 w 348377"/>
              <a:gd name="connsiteY50" fmla="*/ 107061 h 307194"/>
              <a:gd name="connsiteX51" fmla="*/ 131802 w 348377"/>
              <a:gd name="connsiteY51" fmla="*/ 90583 h 307194"/>
              <a:gd name="connsiteX52" fmla="*/ 155996 w 348377"/>
              <a:gd name="connsiteY52" fmla="*/ 74104 h 307194"/>
              <a:gd name="connsiteX53" fmla="*/ 163616 w 348377"/>
              <a:gd name="connsiteY53" fmla="*/ 41243 h 30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8377" h="307194">
                <a:moveTo>
                  <a:pt x="163616" y="41243"/>
                </a:moveTo>
                <a:cubicBezTo>
                  <a:pt x="163616" y="41243"/>
                  <a:pt x="163806" y="32194"/>
                  <a:pt x="171712" y="24765"/>
                </a:cubicBezTo>
                <a:cubicBezTo>
                  <a:pt x="179522" y="17335"/>
                  <a:pt x="203906" y="0"/>
                  <a:pt x="203906" y="0"/>
                </a:cubicBezTo>
                <a:cubicBezTo>
                  <a:pt x="203906" y="0"/>
                  <a:pt x="202287" y="9430"/>
                  <a:pt x="203906" y="16478"/>
                </a:cubicBezTo>
                <a:cubicBezTo>
                  <a:pt x="205526" y="23622"/>
                  <a:pt x="213908" y="34385"/>
                  <a:pt x="220004" y="41243"/>
                </a:cubicBezTo>
                <a:cubicBezTo>
                  <a:pt x="230576" y="53149"/>
                  <a:pt x="230767" y="48768"/>
                  <a:pt x="244197" y="49530"/>
                </a:cubicBezTo>
                <a:cubicBezTo>
                  <a:pt x="257532" y="50292"/>
                  <a:pt x="276392" y="49530"/>
                  <a:pt x="276392" y="49530"/>
                </a:cubicBezTo>
                <a:cubicBezTo>
                  <a:pt x="276392" y="49530"/>
                  <a:pt x="284202" y="46958"/>
                  <a:pt x="288012" y="55721"/>
                </a:cubicBezTo>
                <a:cubicBezTo>
                  <a:pt x="292489" y="66008"/>
                  <a:pt x="300585" y="74295"/>
                  <a:pt x="300585" y="74295"/>
                </a:cubicBezTo>
                <a:lnTo>
                  <a:pt x="316682" y="74295"/>
                </a:lnTo>
                <a:lnTo>
                  <a:pt x="320207" y="97536"/>
                </a:lnTo>
                <a:lnTo>
                  <a:pt x="336399" y="111919"/>
                </a:lnTo>
                <a:cubicBezTo>
                  <a:pt x="336399" y="111919"/>
                  <a:pt x="339447" y="121158"/>
                  <a:pt x="344972" y="124492"/>
                </a:cubicBezTo>
                <a:cubicBezTo>
                  <a:pt x="350496" y="127825"/>
                  <a:pt x="347639" y="137731"/>
                  <a:pt x="347639" y="137731"/>
                </a:cubicBezTo>
                <a:cubicBezTo>
                  <a:pt x="347639" y="137731"/>
                  <a:pt x="347544" y="150019"/>
                  <a:pt x="333732" y="154019"/>
                </a:cubicBezTo>
                <a:cubicBezTo>
                  <a:pt x="323159" y="157163"/>
                  <a:pt x="296489" y="160020"/>
                  <a:pt x="296489" y="160020"/>
                </a:cubicBezTo>
                <a:cubicBezTo>
                  <a:pt x="296489" y="160020"/>
                  <a:pt x="283059" y="168402"/>
                  <a:pt x="276487" y="165068"/>
                </a:cubicBezTo>
                <a:cubicBezTo>
                  <a:pt x="269915" y="161639"/>
                  <a:pt x="246197" y="160591"/>
                  <a:pt x="244292" y="165068"/>
                </a:cubicBezTo>
                <a:cubicBezTo>
                  <a:pt x="242388" y="169545"/>
                  <a:pt x="224671" y="181070"/>
                  <a:pt x="228195" y="181546"/>
                </a:cubicBezTo>
                <a:cubicBezTo>
                  <a:pt x="228767" y="181642"/>
                  <a:pt x="228957" y="181642"/>
                  <a:pt x="228957" y="181546"/>
                </a:cubicBezTo>
                <a:cubicBezTo>
                  <a:pt x="229053" y="181356"/>
                  <a:pt x="222099" y="180499"/>
                  <a:pt x="220194" y="189833"/>
                </a:cubicBezTo>
                <a:cubicBezTo>
                  <a:pt x="217908" y="200882"/>
                  <a:pt x="226005" y="224599"/>
                  <a:pt x="221432" y="212503"/>
                </a:cubicBezTo>
                <a:cubicBezTo>
                  <a:pt x="219813" y="208121"/>
                  <a:pt x="198858" y="196405"/>
                  <a:pt x="197811" y="191357"/>
                </a:cubicBezTo>
                <a:cubicBezTo>
                  <a:pt x="196763" y="186309"/>
                  <a:pt x="179904" y="198120"/>
                  <a:pt x="179904" y="198120"/>
                </a:cubicBezTo>
                <a:cubicBezTo>
                  <a:pt x="179904" y="198120"/>
                  <a:pt x="189524" y="211359"/>
                  <a:pt x="188000" y="214598"/>
                </a:cubicBezTo>
                <a:cubicBezTo>
                  <a:pt x="184761" y="221361"/>
                  <a:pt x="175617" y="233934"/>
                  <a:pt x="163806" y="239363"/>
                </a:cubicBezTo>
                <a:cubicBezTo>
                  <a:pt x="151995" y="244792"/>
                  <a:pt x="137898" y="242601"/>
                  <a:pt x="139613" y="247650"/>
                </a:cubicBezTo>
                <a:cubicBezTo>
                  <a:pt x="141327" y="252698"/>
                  <a:pt x="137136" y="251269"/>
                  <a:pt x="131516" y="255937"/>
                </a:cubicBezTo>
                <a:cubicBezTo>
                  <a:pt x="125992" y="260604"/>
                  <a:pt x="120182" y="265557"/>
                  <a:pt x="115419" y="272415"/>
                </a:cubicBezTo>
                <a:cubicBezTo>
                  <a:pt x="110657" y="279368"/>
                  <a:pt x="104751" y="284416"/>
                  <a:pt x="99322" y="288893"/>
                </a:cubicBezTo>
                <a:cubicBezTo>
                  <a:pt x="93797" y="293465"/>
                  <a:pt x="89702" y="300514"/>
                  <a:pt x="88082" y="297942"/>
                </a:cubicBezTo>
                <a:cubicBezTo>
                  <a:pt x="86463" y="295370"/>
                  <a:pt x="62460" y="312706"/>
                  <a:pt x="59031" y="305371"/>
                </a:cubicBezTo>
                <a:cubicBezTo>
                  <a:pt x="55602" y="298132"/>
                  <a:pt x="54745" y="285845"/>
                  <a:pt x="42934" y="288798"/>
                </a:cubicBezTo>
                <a:cubicBezTo>
                  <a:pt x="31123" y="291751"/>
                  <a:pt x="26837" y="288798"/>
                  <a:pt x="26837" y="288798"/>
                </a:cubicBezTo>
                <a:lnTo>
                  <a:pt x="10739" y="272320"/>
                </a:lnTo>
                <a:cubicBezTo>
                  <a:pt x="10739" y="272320"/>
                  <a:pt x="-1357" y="258699"/>
                  <a:pt x="1500" y="253079"/>
                </a:cubicBezTo>
                <a:cubicBezTo>
                  <a:pt x="4834" y="246507"/>
                  <a:pt x="-4215" y="244792"/>
                  <a:pt x="2643" y="239268"/>
                </a:cubicBezTo>
                <a:cubicBezTo>
                  <a:pt x="9596" y="233743"/>
                  <a:pt x="22550" y="257461"/>
                  <a:pt x="26837" y="255746"/>
                </a:cubicBezTo>
                <a:cubicBezTo>
                  <a:pt x="31123" y="254127"/>
                  <a:pt x="41029" y="235363"/>
                  <a:pt x="42934" y="239268"/>
                </a:cubicBezTo>
                <a:cubicBezTo>
                  <a:pt x="44839" y="243173"/>
                  <a:pt x="67128" y="247555"/>
                  <a:pt x="67128" y="247555"/>
                </a:cubicBezTo>
                <a:cubicBezTo>
                  <a:pt x="67128" y="247555"/>
                  <a:pt x="61127" y="251079"/>
                  <a:pt x="75224" y="239268"/>
                </a:cubicBezTo>
                <a:cubicBezTo>
                  <a:pt x="89321" y="227457"/>
                  <a:pt x="92655" y="234601"/>
                  <a:pt x="99417" y="230981"/>
                </a:cubicBezTo>
                <a:cubicBezTo>
                  <a:pt x="106180" y="227457"/>
                  <a:pt x="91892" y="214026"/>
                  <a:pt x="107513" y="214408"/>
                </a:cubicBezTo>
                <a:cubicBezTo>
                  <a:pt x="123039" y="214789"/>
                  <a:pt x="129612" y="221837"/>
                  <a:pt x="131707" y="214408"/>
                </a:cubicBezTo>
                <a:cubicBezTo>
                  <a:pt x="133803" y="206978"/>
                  <a:pt x="126563" y="179356"/>
                  <a:pt x="131707" y="181356"/>
                </a:cubicBezTo>
                <a:cubicBezTo>
                  <a:pt x="136850" y="183451"/>
                  <a:pt x="154948" y="183261"/>
                  <a:pt x="155900" y="189643"/>
                </a:cubicBezTo>
                <a:cubicBezTo>
                  <a:pt x="156758" y="196024"/>
                  <a:pt x="160377" y="215455"/>
                  <a:pt x="163997" y="197929"/>
                </a:cubicBezTo>
                <a:cubicBezTo>
                  <a:pt x="167521" y="180308"/>
                  <a:pt x="171998" y="171450"/>
                  <a:pt x="172093" y="164878"/>
                </a:cubicBezTo>
                <a:cubicBezTo>
                  <a:pt x="172188" y="158401"/>
                  <a:pt x="158187" y="143923"/>
                  <a:pt x="155996" y="140113"/>
                </a:cubicBezTo>
                <a:cubicBezTo>
                  <a:pt x="153805" y="136303"/>
                  <a:pt x="141232" y="147828"/>
                  <a:pt x="139898" y="131826"/>
                </a:cubicBezTo>
                <a:cubicBezTo>
                  <a:pt x="138565" y="115919"/>
                  <a:pt x="137422" y="113919"/>
                  <a:pt x="131802" y="107061"/>
                </a:cubicBezTo>
                <a:cubicBezTo>
                  <a:pt x="126278" y="100203"/>
                  <a:pt x="120563" y="94964"/>
                  <a:pt x="131802" y="90583"/>
                </a:cubicBezTo>
                <a:cubicBezTo>
                  <a:pt x="143042" y="86106"/>
                  <a:pt x="150471" y="85534"/>
                  <a:pt x="155996" y="74104"/>
                </a:cubicBezTo>
                <a:cubicBezTo>
                  <a:pt x="161044" y="62865"/>
                  <a:pt x="163616" y="41243"/>
                  <a:pt x="163616" y="41243"/>
                </a:cubicBezTo>
                <a:close/>
              </a:path>
            </a:pathLst>
          </a:custGeom>
          <a:solidFill>
            <a:schemeClr val="accent6">
              <a:lumMod val="40000"/>
              <a:lumOff val="60000"/>
            </a:schemeClr>
          </a:solidFill>
          <a:ln w="6350" cap="flat">
            <a:solidFill>
              <a:schemeClr val="bg1">
                <a:lumMod val="95000"/>
              </a:schemeClr>
            </a:solidFill>
            <a:prstDash val="solid"/>
            <a:miter/>
          </a:ln>
        </p:spPr>
        <p:txBody>
          <a:bodyPr rtlCol="0" anchor="ctr"/>
          <a:lstStyle/>
          <a:p>
            <a:endParaRPr lang="ja-JP" altLang="en-US"/>
          </a:p>
        </p:txBody>
      </p:sp>
      <p:grpSp>
        <p:nvGrpSpPr>
          <p:cNvPr id="89" name="グループ化 88">
            <a:extLst>
              <a:ext uri="{FF2B5EF4-FFF2-40B4-BE49-F238E27FC236}">
                <a16:creationId xmlns:a16="http://schemas.microsoft.com/office/drawing/2014/main" id="{1E31A094-6216-F9B6-A4BE-32D22E4C5B85}"/>
              </a:ext>
            </a:extLst>
          </p:cNvPr>
          <p:cNvGrpSpPr/>
          <p:nvPr/>
        </p:nvGrpSpPr>
        <p:grpSpPr>
          <a:xfrm>
            <a:off x="3438973" y="5822427"/>
            <a:ext cx="727490" cy="788249"/>
            <a:chOff x="3438973" y="5822427"/>
            <a:chExt cx="727490" cy="788249"/>
          </a:xfrm>
        </p:grpSpPr>
        <p:sp>
          <p:nvSpPr>
            <p:cNvPr id="38" name="フリーフォーム 37">
              <a:extLst>
                <a:ext uri="{FF2B5EF4-FFF2-40B4-BE49-F238E27FC236}">
                  <a16:creationId xmlns:a16="http://schemas.microsoft.com/office/drawing/2014/main" id="{231E0057-6874-6125-7481-B1D50F18E176}"/>
                </a:ext>
              </a:extLst>
            </p:cNvPr>
            <p:cNvSpPr/>
            <p:nvPr/>
          </p:nvSpPr>
          <p:spPr>
            <a:xfrm>
              <a:off x="3880055" y="6001574"/>
              <a:ext cx="286408" cy="534202"/>
            </a:xfrm>
            <a:custGeom>
              <a:avLst/>
              <a:gdLst>
                <a:gd name="connsiteX0" fmla="*/ 186912 w 261007"/>
                <a:gd name="connsiteY0" fmla="*/ 125634 h 486825"/>
                <a:gd name="connsiteX1" fmla="*/ 170815 w 261007"/>
                <a:gd name="connsiteY1" fmla="*/ 150400 h 486825"/>
                <a:gd name="connsiteX2" fmla="*/ 170815 w 261007"/>
                <a:gd name="connsiteY2" fmla="*/ 175165 h 486825"/>
                <a:gd name="connsiteX3" fmla="*/ 170815 w 261007"/>
                <a:gd name="connsiteY3" fmla="*/ 191643 h 486825"/>
                <a:gd name="connsiteX4" fmla="*/ 186912 w 261007"/>
                <a:gd name="connsiteY4" fmla="*/ 208121 h 486825"/>
                <a:gd name="connsiteX5" fmla="*/ 211106 w 261007"/>
                <a:gd name="connsiteY5" fmla="*/ 224599 h 486825"/>
                <a:gd name="connsiteX6" fmla="*/ 235299 w 261007"/>
                <a:gd name="connsiteY6" fmla="*/ 241078 h 486825"/>
                <a:gd name="connsiteX7" fmla="*/ 259493 w 261007"/>
                <a:gd name="connsiteY7" fmla="*/ 249364 h 486825"/>
                <a:gd name="connsiteX8" fmla="*/ 259493 w 261007"/>
                <a:gd name="connsiteY8" fmla="*/ 265843 h 486825"/>
                <a:gd name="connsiteX9" fmla="*/ 243396 w 261007"/>
                <a:gd name="connsiteY9" fmla="*/ 290608 h 486825"/>
                <a:gd name="connsiteX10" fmla="*/ 243396 w 261007"/>
                <a:gd name="connsiteY10" fmla="*/ 307086 h 486825"/>
                <a:gd name="connsiteX11" fmla="*/ 227298 w 261007"/>
                <a:gd name="connsiteY11" fmla="*/ 298799 h 486825"/>
                <a:gd name="connsiteX12" fmla="*/ 203105 w 261007"/>
                <a:gd name="connsiteY12" fmla="*/ 290513 h 486825"/>
                <a:gd name="connsiteX13" fmla="*/ 170815 w 261007"/>
                <a:gd name="connsiteY13" fmla="*/ 315277 h 486825"/>
                <a:gd name="connsiteX14" fmla="*/ 138621 w 261007"/>
                <a:gd name="connsiteY14" fmla="*/ 323564 h 486825"/>
                <a:gd name="connsiteX15" fmla="*/ 114427 w 261007"/>
                <a:gd name="connsiteY15" fmla="*/ 340042 h 486825"/>
                <a:gd name="connsiteX16" fmla="*/ 106331 w 261007"/>
                <a:gd name="connsiteY16" fmla="*/ 356521 h 486825"/>
                <a:gd name="connsiteX17" fmla="*/ 106331 w 261007"/>
                <a:gd name="connsiteY17" fmla="*/ 381286 h 486825"/>
                <a:gd name="connsiteX18" fmla="*/ 98235 w 261007"/>
                <a:gd name="connsiteY18" fmla="*/ 406051 h 486825"/>
                <a:gd name="connsiteX19" fmla="*/ 74041 w 261007"/>
                <a:gd name="connsiteY19" fmla="*/ 414338 h 486825"/>
                <a:gd name="connsiteX20" fmla="*/ 57944 w 261007"/>
                <a:gd name="connsiteY20" fmla="*/ 439102 h 486825"/>
                <a:gd name="connsiteX21" fmla="*/ 49848 w 261007"/>
                <a:gd name="connsiteY21" fmla="*/ 463867 h 486825"/>
                <a:gd name="connsiteX22" fmla="*/ 49848 w 261007"/>
                <a:gd name="connsiteY22" fmla="*/ 480346 h 486825"/>
                <a:gd name="connsiteX23" fmla="*/ 33750 w 261007"/>
                <a:gd name="connsiteY23" fmla="*/ 486823 h 486825"/>
                <a:gd name="connsiteX24" fmla="*/ 23559 w 261007"/>
                <a:gd name="connsiteY24" fmla="*/ 462724 h 486825"/>
                <a:gd name="connsiteX25" fmla="*/ 1461 w 261007"/>
                <a:gd name="connsiteY25" fmla="*/ 447294 h 486825"/>
                <a:gd name="connsiteX26" fmla="*/ 1461 w 261007"/>
                <a:gd name="connsiteY26" fmla="*/ 430816 h 486825"/>
                <a:gd name="connsiteX27" fmla="*/ 17558 w 261007"/>
                <a:gd name="connsiteY27" fmla="*/ 406051 h 486825"/>
                <a:gd name="connsiteX28" fmla="*/ 33655 w 261007"/>
                <a:gd name="connsiteY28" fmla="*/ 397764 h 486825"/>
                <a:gd name="connsiteX29" fmla="*/ 49752 w 261007"/>
                <a:gd name="connsiteY29" fmla="*/ 381286 h 486825"/>
                <a:gd name="connsiteX30" fmla="*/ 65850 w 261007"/>
                <a:gd name="connsiteY30" fmla="*/ 372999 h 486825"/>
                <a:gd name="connsiteX31" fmla="*/ 57753 w 261007"/>
                <a:gd name="connsiteY31" fmla="*/ 331756 h 486825"/>
                <a:gd name="connsiteX32" fmla="*/ 73851 w 261007"/>
                <a:gd name="connsiteY32" fmla="*/ 315182 h 486825"/>
                <a:gd name="connsiteX33" fmla="*/ 65755 w 261007"/>
                <a:gd name="connsiteY33" fmla="*/ 298704 h 486825"/>
                <a:gd name="connsiteX34" fmla="*/ 57658 w 261007"/>
                <a:gd name="connsiteY34" fmla="*/ 273939 h 486825"/>
                <a:gd name="connsiteX35" fmla="*/ 60420 w 261007"/>
                <a:gd name="connsiteY35" fmla="*/ 256413 h 486825"/>
                <a:gd name="connsiteX36" fmla="*/ 89853 w 261007"/>
                <a:gd name="connsiteY36" fmla="*/ 249174 h 486825"/>
                <a:gd name="connsiteX37" fmla="*/ 89853 w 261007"/>
                <a:gd name="connsiteY37" fmla="*/ 232696 h 486825"/>
                <a:gd name="connsiteX38" fmla="*/ 63087 w 261007"/>
                <a:gd name="connsiteY38" fmla="*/ 217265 h 486825"/>
                <a:gd name="connsiteX39" fmla="*/ 49562 w 261007"/>
                <a:gd name="connsiteY39" fmla="*/ 207931 h 486825"/>
                <a:gd name="connsiteX40" fmla="*/ 57658 w 261007"/>
                <a:gd name="connsiteY40" fmla="*/ 183166 h 486825"/>
                <a:gd name="connsiteX41" fmla="*/ 43275 w 261007"/>
                <a:gd name="connsiteY41" fmla="*/ 168402 h 486825"/>
                <a:gd name="connsiteX42" fmla="*/ 41561 w 261007"/>
                <a:gd name="connsiteY42" fmla="*/ 150114 h 486825"/>
                <a:gd name="connsiteX43" fmla="*/ 58706 w 261007"/>
                <a:gd name="connsiteY43" fmla="*/ 129159 h 486825"/>
                <a:gd name="connsiteX44" fmla="*/ 79566 w 261007"/>
                <a:gd name="connsiteY44" fmla="*/ 121920 h 486825"/>
                <a:gd name="connsiteX45" fmla="*/ 104140 w 261007"/>
                <a:gd name="connsiteY45" fmla="*/ 116681 h 486825"/>
                <a:gd name="connsiteX46" fmla="*/ 135287 w 261007"/>
                <a:gd name="connsiteY46" fmla="*/ 87916 h 486825"/>
                <a:gd name="connsiteX47" fmla="*/ 139859 w 261007"/>
                <a:gd name="connsiteY47" fmla="*/ 74485 h 486825"/>
                <a:gd name="connsiteX48" fmla="*/ 143478 w 261007"/>
                <a:gd name="connsiteY48" fmla="*/ 51721 h 486825"/>
                <a:gd name="connsiteX49" fmla="*/ 146336 w 261007"/>
                <a:gd name="connsiteY49" fmla="*/ 26384 h 486825"/>
                <a:gd name="connsiteX50" fmla="*/ 140145 w 261007"/>
                <a:gd name="connsiteY50" fmla="*/ 18859 h 486825"/>
                <a:gd name="connsiteX51" fmla="*/ 157671 w 261007"/>
                <a:gd name="connsiteY51" fmla="*/ 0 h 486825"/>
                <a:gd name="connsiteX52" fmla="*/ 162433 w 261007"/>
                <a:gd name="connsiteY52" fmla="*/ 1619 h 486825"/>
                <a:gd name="connsiteX53" fmla="*/ 181293 w 261007"/>
                <a:gd name="connsiteY53" fmla="*/ 22288 h 486825"/>
                <a:gd name="connsiteX54" fmla="*/ 195485 w 261007"/>
                <a:gd name="connsiteY54" fmla="*/ 31623 h 486825"/>
                <a:gd name="connsiteX55" fmla="*/ 208725 w 261007"/>
                <a:gd name="connsiteY55" fmla="*/ 44291 h 486825"/>
                <a:gd name="connsiteX56" fmla="*/ 218916 w 261007"/>
                <a:gd name="connsiteY56" fmla="*/ 59531 h 486825"/>
                <a:gd name="connsiteX57" fmla="*/ 218916 w 261007"/>
                <a:gd name="connsiteY57" fmla="*/ 76105 h 486825"/>
                <a:gd name="connsiteX58" fmla="*/ 202819 w 261007"/>
                <a:gd name="connsiteY58" fmla="*/ 84391 h 486825"/>
                <a:gd name="connsiteX59" fmla="*/ 194723 w 261007"/>
                <a:gd name="connsiteY59" fmla="*/ 92678 h 486825"/>
                <a:gd name="connsiteX60" fmla="*/ 186912 w 261007"/>
                <a:gd name="connsiteY60" fmla="*/ 125634 h 4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1007" h="486825">
                  <a:moveTo>
                    <a:pt x="186912" y="125634"/>
                  </a:moveTo>
                  <a:cubicBezTo>
                    <a:pt x="186912" y="125634"/>
                    <a:pt x="169958" y="145637"/>
                    <a:pt x="170815" y="150400"/>
                  </a:cubicBezTo>
                  <a:cubicBezTo>
                    <a:pt x="171577" y="155162"/>
                    <a:pt x="173768" y="171069"/>
                    <a:pt x="170815" y="175165"/>
                  </a:cubicBezTo>
                  <a:cubicBezTo>
                    <a:pt x="167862" y="179260"/>
                    <a:pt x="166815" y="189738"/>
                    <a:pt x="170815" y="191643"/>
                  </a:cubicBezTo>
                  <a:cubicBezTo>
                    <a:pt x="174816" y="193643"/>
                    <a:pt x="176816" y="195929"/>
                    <a:pt x="186912" y="208121"/>
                  </a:cubicBezTo>
                  <a:cubicBezTo>
                    <a:pt x="197104" y="220313"/>
                    <a:pt x="198247" y="213931"/>
                    <a:pt x="211106" y="224599"/>
                  </a:cubicBezTo>
                  <a:cubicBezTo>
                    <a:pt x="223965" y="235363"/>
                    <a:pt x="229489" y="241078"/>
                    <a:pt x="235299" y="241078"/>
                  </a:cubicBezTo>
                  <a:cubicBezTo>
                    <a:pt x="241110" y="241173"/>
                    <a:pt x="261874" y="243173"/>
                    <a:pt x="259493" y="249364"/>
                  </a:cubicBezTo>
                  <a:cubicBezTo>
                    <a:pt x="257112" y="255556"/>
                    <a:pt x="263874" y="257270"/>
                    <a:pt x="259493" y="265843"/>
                  </a:cubicBezTo>
                  <a:cubicBezTo>
                    <a:pt x="255111" y="274415"/>
                    <a:pt x="239872" y="285940"/>
                    <a:pt x="243396" y="290608"/>
                  </a:cubicBezTo>
                  <a:cubicBezTo>
                    <a:pt x="246825" y="295370"/>
                    <a:pt x="244348" y="307753"/>
                    <a:pt x="243396" y="307086"/>
                  </a:cubicBezTo>
                  <a:cubicBezTo>
                    <a:pt x="242443" y="306419"/>
                    <a:pt x="233109" y="302419"/>
                    <a:pt x="227298" y="298799"/>
                  </a:cubicBezTo>
                  <a:cubicBezTo>
                    <a:pt x="221393" y="295275"/>
                    <a:pt x="204534" y="284512"/>
                    <a:pt x="203105" y="290513"/>
                  </a:cubicBezTo>
                  <a:cubicBezTo>
                    <a:pt x="201676" y="296513"/>
                    <a:pt x="182817" y="308610"/>
                    <a:pt x="170815" y="315277"/>
                  </a:cubicBezTo>
                  <a:cubicBezTo>
                    <a:pt x="158909" y="321945"/>
                    <a:pt x="151384" y="315944"/>
                    <a:pt x="138621" y="323564"/>
                  </a:cubicBezTo>
                  <a:cubicBezTo>
                    <a:pt x="125857" y="331184"/>
                    <a:pt x="115189" y="333280"/>
                    <a:pt x="114427" y="340042"/>
                  </a:cubicBezTo>
                  <a:cubicBezTo>
                    <a:pt x="113665" y="346805"/>
                    <a:pt x="105378" y="354616"/>
                    <a:pt x="106331" y="356521"/>
                  </a:cubicBezTo>
                  <a:cubicBezTo>
                    <a:pt x="107283" y="358521"/>
                    <a:pt x="106617" y="377952"/>
                    <a:pt x="106331" y="381286"/>
                  </a:cubicBezTo>
                  <a:cubicBezTo>
                    <a:pt x="106045" y="384619"/>
                    <a:pt x="107093" y="406622"/>
                    <a:pt x="98235" y="406051"/>
                  </a:cubicBezTo>
                  <a:cubicBezTo>
                    <a:pt x="89376" y="405479"/>
                    <a:pt x="74613" y="408146"/>
                    <a:pt x="74041" y="414338"/>
                  </a:cubicBezTo>
                  <a:cubicBezTo>
                    <a:pt x="73470" y="420529"/>
                    <a:pt x="62802" y="428244"/>
                    <a:pt x="57944" y="439102"/>
                  </a:cubicBezTo>
                  <a:cubicBezTo>
                    <a:pt x="53086" y="449961"/>
                    <a:pt x="52419" y="460819"/>
                    <a:pt x="49848" y="463867"/>
                  </a:cubicBezTo>
                  <a:cubicBezTo>
                    <a:pt x="47371" y="466915"/>
                    <a:pt x="49848" y="480346"/>
                    <a:pt x="49848" y="480346"/>
                  </a:cubicBezTo>
                  <a:cubicBezTo>
                    <a:pt x="49848" y="480346"/>
                    <a:pt x="35656" y="486727"/>
                    <a:pt x="33750" y="486823"/>
                  </a:cubicBezTo>
                  <a:cubicBezTo>
                    <a:pt x="29940" y="487013"/>
                    <a:pt x="36798" y="476345"/>
                    <a:pt x="23559" y="462724"/>
                  </a:cubicBezTo>
                  <a:cubicBezTo>
                    <a:pt x="8319" y="447008"/>
                    <a:pt x="2985" y="450151"/>
                    <a:pt x="1461" y="447294"/>
                  </a:cubicBezTo>
                  <a:cubicBezTo>
                    <a:pt x="-1873" y="440912"/>
                    <a:pt x="1556" y="437102"/>
                    <a:pt x="1461" y="430816"/>
                  </a:cubicBezTo>
                  <a:cubicBezTo>
                    <a:pt x="1365" y="424434"/>
                    <a:pt x="13939" y="408527"/>
                    <a:pt x="17558" y="406051"/>
                  </a:cubicBezTo>
                  <a:cubicBezTo>
                    <a:pt x="25368" y="400621"/>
                    <a:pt x="22606" y="408337"/>
                    <a:pt x="33655" y="397764"/>
                  </a:cubicBezTo>
                  <a:cubicBezTo>
                    <a:pt x="42894" y="389001"/>
                    <a:pt x="42799" y="381190"/>
                    <a:pt x="49752" y="381286"/>
                  </a:cubicBezTo>
                  <a:cubicBezTo>
                    <a:pt x="56801" y="381381"/>
                    <a:pt x="66707" y="377095"/>
                    <a:pt x="65850" y="372999"/>
                  </a:cubicBezTo>
                  <a:cubicBezTo>
                    <a:pt x="64992" y="368998"/>
                    <a:pt x="51848" y="335566"/>
                    <a:pt x="57753" y="331756"/>
                  </a:cubicBezTo>
                  <a:cubicBezTo>
                    <a:pt x="63754" y="327850"/>
                    <a:pt x="76327" y="318325"/>
                    <a:pt x="73851" y="315182"/>
                  </a:cubicBezTo>
                  <a:cubicBezTo>
                    <a:pt x="71374" y="312134"/>
                    <a:pt x="67850" y="305467"/>
                    <a:pt x="65755" y="298704"/>
                  </a:cubicBezTo>
                  <a:cubicBezTo>
                    <a:pt x="63659" y="291941"/>
                    <a:pt x="58515" y="280225"/>
                    <a:pt x="57658" y="273939"/>
                  </a:cubicBezTo>
                  <a:cubicBezTo>
                    <a:pt x="56801" y="267462"/>
                    <a:pt x="56134" y="254508"/>
                    <a:pt x="60420" y="256413"/>
                  </a:cubicBezTo>
                  <a:cubicBezTo>
                    <a:pt x="64707" y="258318"/>
                    <a:pt x="92520" y="256699"/>
                    <a:pt x="89853" y="249174"/>
                  </a:cubicBezTo>
                  <a:cubicBezTo>
                    <a:pt x="87186" y="241649"/>
                    <a:pt x="95091" y="237363"/>
                    <a:pt x="89853" y="232696"/>
                  </a:cubicBezTo>
                  <a:cubicBezTo>
                    <a:pt x="84614" y="227933"/>
                    <a:pt x="66326" y="219170"/>
                    <a:pt x="63087" y="217265"/>
                  </a:cubicBezTo>
                  <a:cubicBezTo>
                    <a:pt x="58611" y="214598"/>
                    <a:pt x="46323" y="215932"/>
                    <a:pt x="49562" y="207931"/>
                  </a:cubicBezTo>
                  <a:cubicBezTo>
                    <a:pt x="60897" y="179737"/>
                    <a:pt x="53086" y="182118"/>
                    <a:pt x="57658" y="183166"/>
                  </a:cubicBezTo>
                  <a:cubicBezTo>
                    <a:pt x="54134" y="182308"/>
                    <a:pt x="41847" y="171259"/>
                    <a:pt x="43275" y="168402"/>
                  </a:cubicBezTo>
                  <a:cubicBezTo>
                    <a:pt x="44990" y="165068"/>
                    <a:pt x="40418" y="157639"/>
                    <a:pt x="41561" y="150114"/>
                  </a:cubicBezTo>
                  <a:cubicBezTo>
                    <a:pt x="43275" y="139065"/>
                    <a:pt x="56134" y="130302"/>
                    <a:pt x="58706" y="129159"/>
                  </a:cubicBezTo>
                  <a:cubicBezTo>
                    <a:pt x="65373" y="126016"/>
                    <a:pt x="74613" y="125349"/>
                    <a:pt x="79566" y="121920"/>
                  </a:cubicBezTo>
                  <a:cubicBezTo>
                    <a:pt x="81471" y="120586"/>
                    <a:pt x="74613" y="109442"/>
                    <a:pt x="104140" y="116681"/>
                  </a:cubicBezTo>
                  <a:cubicBezTo>
                    <a:pt x="115189" y="119348"/>
                    <a:pt x="135287" y="87916"/>
                    <a:pt x="135287" y="87916"/>
                  </a:cubicBezTo>
                  <a:cubicBezTo>
                    <a:pt x="135287" y="87916"/>
                    <a:pt x="139954" y="79819"/>
                    <a:pt x="139859" y="74485"/>
                  </a:cubicBezTo>
                  <a:cubicBezTo>
                    <a:pt x="139668" y="65913"/>
                    <a:pt x="143383" y="56959"/>
                    <a:pt x="143478" y="51721"/>
                  </a:cubicBezTo>
                  <a:cubicBezTo>
                    <a:pt x="143669" y="46482"/>
                    <a:pt x="145479" y="25717"/>
                    <a:pt x="146336" y="26384"/>
                  </a:cubicBezTo>
                  <a:cubicBezTo>
                    <a:pt x="147098" y="27051"/>
                    <a:pt x="143764" y="19717"/>
                    <a:pt x="140145" y="18859"/>
                  </a:cubicBezTo>
                  <a:cubicBezTo>
                    <a:pt x="136525" y="18002"/>
                    <a:pt x="157671" y="0"/>
                    <a:pt x="157671" y="0"/>
                  </a:cubicBezTo>
                  <a:lnTo>
                    <a:pt x="162433" y="1619"/>
                  </a:lnTo>
                  <a:lnTo>
                    <a:pt x="181293" y="22288"/>
                  </a:lnTo>
                  <a:cubicBezTo>
                    <a:pt x="181293" y="22288"/>
                    <a:pt x="184531" y="22479"/>
                    <a:pt x="195485" y="31623"/>
                  </a:cubicBezTo>
                  <a:cubicBezTo>
                    <a:pt x="208439" y="42291"/>
                    <a:pt x="208725" y="44291"/>
                    <a:pt x="208725" y="44291"/>
                  </a:cubicBezTo>
                  <a:cubicBezTo>
                    <a:pt x="208725" y="44291"/>
                    <a:pt x="216726" y="55912"/>
                    <a:pt x="218916" y="59531"/>
                  </a:cubicBezTo>
                  <a:cubicBezTo>
                    <a:pt x="221107" y="63055"/>
                    <a:pt x="218916" y="76105"/>
                    <a:pt x="218916" y="76105"/>
                  </a:cubicBezTo>
                  <a:cubicBezTo>
                    <a:pt x="218916" y="76105"/>
                    <a:pt x="206153" y="86011"/>
                    <a:pt x="202819" y="84391"/>
                  </a:cubicBezTo>
                  <a:cubicBezTo>
                    <a:pt x="199390" y="82772"/>
                    <a:pt x="197104" y="88201"/>
                    <a:pt x="194723" y="92678"/>
                  </a:cubicBezTo>
                  <a:cubicBezTo>
                    <a:pt x="192627" y="97059"/>
                    <a:pt x="186912" y="125634"/>
                    <a:pt x="186912" y="125634"/>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0" name="フリーフォーム 39">
              <a:extLst>
                <a:ext uri="{FF2B5EF4-FFF2-40B4-BE49-F238E27FC236}">
                  <a16:creationId xmlns:a16="http://schemas.microsoft.com/office/drawing/2014/main" id="{142598FD-DE33-C32D-1B40-633AE7A3B645}"/>
                </a:ext>
              </a:extLst>
            </p:cNvPr>
            <p:cNvSpPr/>
            <p:nvPr/>
          </p:nvSpPr>
          <p:spPr>
            <a:xfrm>
              <a:off x="3855425" y="5849391"/>
              <a:ext cx="186375" cy="298184"/>
            </a:xfrm>
            <a:custGeom>
              <a:avLst/>
              <a:gdLst>
                <a:gd name="connsiteX0" fmla="*/ 8001 w 169846"/>
                <a:gd name="connsiteY0" fmla="*/ 206502 h 271739"/>
                <a:gd name="connsiteX1" fmla="*/ 16097 w 169846"/>
                <a:gd name="connsiteY1" fmla="*/ 173450 h 271739"/>
                <a:gd name="connsiteX2" fmla="*/ 16097 w 169846"/>
                <a:gd name="connsiteY2" fmla="*/ 148685 h 271739"/>
                <a:gd name="connsiteX3" fmla="*/ 0 w 169846"/>
                <a:gd name="connsiteY3" fmla="*/ 140399 h 271739"/>
                <a:gd name="connsiteX4" fmla="*/ 8096 w 169846"/>
                <a:gd name="connsiteY4" fmla="*/ 123920 h 271739"/>
                <a:gd name="connsiteX5" fmla="*/ 8096 w 169846"/>
                <a:gd name="connsiteY5" fmla="*/ 107347 h 271739"/>
                <a:gd name="connsiteX6" fmla="*/ 32290 w 169846"/>
                <a:gd name="connsiteY6" fmla="*/ 82582 h 271739"/>
                <a:gd name="connsiteX7" fmla="*/ 56483 w 169846"/>
                <a:gd name="connsiteY7" fmla="*/ 60865 h 271739"/>
                <a:gd name="connsiteX8" fmla="*/ 72009 w 169846"/>
                <a:gd name="connsiteY8" fmla="*/ 52292 h 271739"/>
                <a:gd name="connsiteX9" fmla="*/ 93345 w 169846"/>
                <a:gd name="connsiteY9" fmla="*/ 40481 h 271739"/>
                <a:gd name="connsiteX10" fmla="*/ 98774 w 169846"/>
                <a:gd name="connsiteY10" fmla="*/ 7620 h 271739"/>
                <a:gd name="connsiteX11" fmla="*/ 112871 w 169846"/>
                <a:gd name="connsiteY11" fmla="*/ 0 h 271739"/>
                <a:gd name="connsiteX12" fmla="*/ 137065 w 169846"/>
                <a:gd name="connsiteY12" fmla="*/ 24765 h 271739"/>
                <a:gd name="connsiteX13" fmla="*/ 145161 w 169846"/>
                <a:gd name="connsiteY13" fmla="*/ 41339 h 271739"/>
                <a:gd name="connsiteX14" fmla="*/ 153257 w 169846"/>
                <a:gd name="connsiteY14" fmla="*/ 49625 h 271739"/>
                <a:gd name="connsiteX15" fmla="*/ 162782 w 169846"/>
                <a:gd name="connsiteY15" fmla="*/ 74295 h 271739"/>
                <a:gd name="connsiteX16" fmla="*/ 169354 w 169846"/>
                <a:gd name="connsiteY16" fmla="*/ 82677 h 271739"/>
                <a:gd name="connsiteX17" fmla="*/ 169354 w 169846"/>
                <a:gd name="connsiteY17" fmla="*/ 99155 h 271739"/>
                <a:gd name="connsiteX18" fmla="*/ 161258 w 169846"/>
                <a:gd name="connsiteY18" fmla="*/ 115729 h 271739"/>
                <a:gd name="connsiteX19" fmla="*/ 151829 w 169846"/>
                <a:gd name="connsiteY19" fmla="*/ 129635 h 271739"/>
                <a:gd name="connsiteX20" fmla="*/ 161258 w 169846"/>
                <a:gd name="connsiteY20" fmla="*/ 156972 h 271739"/>
                <a:gd name="connsiteX21" fmla="*/ 169354 w 169846"/>
                <a:gd name="connsiteY21" fmla="*/ 173450 h 271739"/>
                <a:gd name="connsiteX22" fmla="*/ 161258 w 169846"/>
                <a:gd name="connsiteY22" fmla="*/ 222980 h 271739"/>
                <a:gd name="connsiteX23" fmla="*/ 146590 w 169846"/>
                <a:gd name="connsiteY23" fmla="*/ 242411 h 271739"/>
                <a:gd name="connsiteX24" fmla="*/ 128969 w 169846"/>
                <a:gd name="connsiteY24" fmla="*/ 256032 h 271739"/>
                <a:gd name="connsiteX25" fmla="*/ 104775 w 169846"/>
                <a:gd name="connsiteY25" fmla="*/ 256032 h 271739"/>
                <a:gd name="connsiteX26" fmla="*/ 84868 w 169846"/>
                <a:gd name="connsiteY26" fmla="*/ 267081 h 271739"/>
                <a:gd name="connsiteX27" fmla="*/ 69818 w 169846"/>
                <a:gd name="connsiteY27" fmla="*/ 271558 h 271739"/>
                <a:gd name="connsiteX28" fmla="*/ 47339 w 169846"/>
                <a:gd name="connsiteY28" fmla="*/ 269367 h 271739"/>
                <a:gd name="connsiteX29" fmla="*/ 31432 w 169846"/>
                <a:gd name="connsiteY29" fmla="*/ 259842 h 271739"/>
                <a:gd name="connsiteX30" fmla="*/ 16097 w 169846"/>
                <a:gd name="connsiteY30" fmla="*/ 256127 h 271739"/>
                <a:gd name="connsiteX31" fmla="*/ 17621 w 169846"/>
                <a:gd name="connsiteY31" fmla="*/ 237935 h 271739"/>
                <a:gd name="connsiteX32" fmla="*/ 16097 w 169846"/>
                <a:gd name="connsiteY32" fmla="*/ 214884 h 271739"/>
                <a:gd name="connsiteX33" fmla="*/ 8001 w 169846"/>
                <a:gd name="connsiteY33" fmla="*/ 206502 h 2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46" h="271739">
                  <a:moveTo>
                    <a:pt x="8001" y="206502"/>
                  </a:moveTo>
                  <a:cubicBezTo>
                    <a:pt x="9049" y="201073"/>
                    <a:pt x="13906" y="186690"/>
                    <a:pt x="16097" y="173450"/>
                  </a:cubicBezTo>
                  <a:cubicBezTo>
                    <a:pt x="18288" y="160211"/>
                    <a:pt x="16097" y="148685"/>
                    <a:pt x="16097" y="148685"/>
                  </a:cubicBezTo>
                  <a:lnTo>
                    <a:pt x="0" y="140399"/>
                  </a:lnTo>
                  <a:lnTo>
                    <a:pt x="8096" y="123920"/>
                  </a:lnTo>
                  <a:cubicBezTo>
                    <a:pt x="8096" y="123920"/>
                    <a:pt x="7048" y="111157"/>
                    <a:pt x="8096" y="107347"/>
                  </a:cubicBezTo>
                  <a:cubicBezTo>
                    <a:pt x="9144" y="103632"/>
                    <a:pt x="23908" y="93917"/>
                    <a:pt x="32290" y="82582"/>
                  </a:cubicBezTo>
                  <a:cubicBezTo>
                    <a:pt x="40481" y="71438"/>
                    <a:pt x="56483" y="60865"/>
                    <a:pt x="56483" y="60865"/>
                  </a:cubicBezTo>
                  <a:cubicBezTo>
                    <a:pt x="56483" y="60865"/>
                    <a:pt x="54578" y="55721"/>
                    <a:pt x="72009" y="52292"/>
                  </a:cubicBezTo>
                  <a:cubicBezTo>
                    <a:pt x="83439" y="50102"/>
                    <a:pt x="93345" y="40481"/>
                    <a:pt x="93345" y="40481"/>
                  </a:cubicBezTo>
                  <a:cubicBezTo>
                    <a:pt x="93345" y="40481"/>
                    <a:pt x="111823" y="28861"/>
                    <a:pt x="98774" y="7620"/>
                  </a:cubicBezTo>
                  <a:cubicBezTo>
                    <a:pt x="96583" y="4096"/>
                    <a:pt x="112871" y="0"/>
                    <a:pt x="112871" y="0"/>
                  </a:cubicBezTo>
                  <a:cubicBezTo>
                    <a:pt x="112871" y="0"/>
                    <a:pt x="135350" y="21622"/>
                    <a:pt x="137065" y="24765"/>
                  </a:cubicBezTo>
                  <a:cubicBezTo>
                    <a:pt x="140398" y="31242"/>
                    <a:pt x="144685" y="33814"/>
                    <a:pt x="145161" y="41339"/>
                  </a:cubicBezTo>
                  <a:cubicBezTo>
                    <a:pt x="145542" y="48768"/>
                    <a:pt x="145542" y="45720"/>
                    <a:pt x="153257" y="49625"/>
                  </a:cubicBezTo>
                  <a:cubicBezTo>
                    <a:pt x="160877" y="53531"/>
                    <a:pt x="162782" y="74295"/>
                    <a:pt x="162782" y="74295"/>
                  </a:cubicBezTo>
                  <a:cubicBezTo>
                    <a:pt x="162782" y="74295"/>
                    <a:pt x="171640" y="78867"/>
                    <a:pt x="169354" y="82677"/>
                  </a:cubicBezTo>
                  <a:cubicBezTo>
                    <a:pt x="167069" y="86487"/>
                    <a:pt x="169354" y="99155"/>
                    <a:pt x="169354" y="99155"/>
                  </a:cubicBezTo>
                  <a:cubicBezTo>
                    <a:pt x="169354" y="99155"/>
                    <a:pt x="169354" y="108776"/>
                    <a:pt x="161258" y="115729"/>
                  </a:cubicBezTo>
                  <a:cubicBezTo>
                    <a:pt x="153162" y="122682"/>
                    <a:pt x="153353" y="117253"/>
                    <a:pt x="151829" y="129635"/>
                  </a:cubicBezTo>
                  <a:cubicBezTo>
                    <a:pt x="150304" y="142018"/>
                    <a:pt x="157067" y="155258"/>
                    <a:pt x="161258" y="156972"/>
                  </a:cubicBezTo>
                  <a:cubicBezTo>
                    <a:pt x="165449" y="158687"/>
                    <a:pt x="171640" y="160020"/>
                    <a:pt x="169354" y="173450"/>
                  </a:cubicBezTo>
                  <a:cubicBezTo>
                    <a:pt x="166973" y="186881"/>
                    <a:pt x="161258" y="222980"/>
                    <a:pt x="161258" y="222980"/>
                  </a:cubicBezTo>
                  <a:lnTo>
                    <a:pt x="146590" y="242411"/>
                  </a:lnTo>
                  <a:lnTo>
                    <a:pt x="128969" y="256032"/>
                  </a:lnTo>
                  <a:cubicBezTo>
                    <a:pt x="128969" y="256032"/>
                    <a:pt x="106966" y="249841"/>
                    <a:pt x="104775" y="256032"/>
                  </a:cubicBezTo>
                  <a:cubicBezTo>
                    <a:pt x="102584" y="262223"/>
                    <a:pt x="84868" y="267081"/>
                    <a:pt x="84868" y="267081"/>
                  </a:cubicBezTo>
                  <a:cubicBezTo>
                    <a:pt x="84868" y="267081"/>
                    <a:pt x="74676" y="267748"/>
                    <a:pt x="69818" y="271558"/>
                  </a:cubicBezTo>
                  <a:cubicBezTo>
                    <a:pt x="68294" y="272701"/>
                    <a:pt x="54102" y="268034"/>
                    <a:pt x="47339" y="269367"/>
                  </a:cubicBezTo>
                  <a:cubicBezTo>
                    <a:pt x="35242" y="271748"/>
                    <a:pt x="31432" y="259842"/>
                    <a:pt x="31432" y="259842"/>
                  </a:cubicBezTo>
                  <a:cubicBezTo>
                    <a:pt x="31432" y="259842"/>
                    <a:pt x="18479" y="259366"/>
                    <a:pt x="16097" y="256127"/>
                  </a:cubicBezTo>
                  <a:cubicBezTo>
                    <a:pt x="13716" y="252889"/>
                    <a:pt x="20479" y="249746"/>
                    <a:pt x="17621" y="237935"/>
                  </a:cubicBezTo>
                  <a:cubicBezTo>
                    <a:pt x="14764" y="226124"/>
                    <a:pt x="16097" y="214884"/>
                    <a:pt x="16097" y="214884"/>
                  </a:cubicBezTo>
                  <a:cubicBezTo>
                    <a:pt x="16097" y="214884"/>
                    <a:pt x="6953" y="211931"/>
                    <a:pt x="8001" y="20650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1" name="フリーフォーム 40">
              <a:extLst>
                <a:ext uri="{FF2B5EF4-FFF2-40B4-BE49-F238E27FC236}">
                  <a16:creationId xmlns:a16="http://schemas.microsoft.com/office/drawing/2014/main" id="{98F26122-5939-9A9C-5CA5-C67C8F757FB6}"/>
                </a:ext>
              </a:extLst>
            </p:cNvPr>
            <p:cNvSpPr/>
            <p:nvPr/>
          </p:nvSpPr>
          <p:spPr>
            <a:xfrm>
              <a:off x="3616068" y="5822427"/>
              <a:ext cx="323704" cy="371441"/>
            </a:xfrm>
            <a:custGeom>
              <a:avLst/>
              <a:gdLst>
                <a:gd name="connsiteX0" fmla="*/ 6864 w 294995"/>
                <a:gd name="connsiteY0" fmla="*/ 129349 h 338499"/>
                <a:gd name="connsiteX1" fmla="*/ 18484 w 294995"/>
                <a:gd name="connsiteY1" fmla="*/ 116777 h 338499"/>
                <a:gd name="connsiteX2" fmla="*/ 40773 w 294995"/>
                <a:gd name="connsiteY2" fmla="*/ 90773 h 338499"/>
                <a:gd name="connsiteX3" fmla="*/ 29343 w 294995"/>
                <a:gd name="connsiteY3" fmla="*/ 76486 h 338499"/>
                <a:gd name="connsiteX4" fmla="*/ 5816 w 294995"/>
                <a:gd name="connsiteY4" fmla="*/ 91535 h 338499"/>
                <a:gd name="connsiteX5" fmla="*/ 482 w 294995"/>
                <a:gd name="connsiteY5" fmla="*/ 74295 h 338499"/>
                <a:gd name="connsiteX6" fmla="*/ 1053 w 294995"/>
                <a:gd name="connsiteY6" fmla="*/ 45815 h 338499"/>
                <a:gd name="connsiteX7" fmla="*/ 7150 w 294995"/>
                <a:gd name="connsiteY7" fmla="*/ 37147 h 338499"/>
                <a:gd name="connsiteX8" fmla="*/ 40677 w 294995"/>
                <a:gd name="connsiteY8" fmla="*/ 24765 h 338499"/>
                <a:gd name="connsiteX9" fmla="*/ 64871 w 294995"/>
                <a:gd name="connsiteY9" fmla="*/ 16478 h 338499"/>
                <a:gd name="connsiteX10" fmla="*/ 89064 w 294995"/>
                <a:gd name="connsiteY10" fmla="*/ 0 h 338499"/>
                <a:gd name="connsiteX11" fmla="*/ 97161 w 294995"/>
                <a:gd name="connsiteY11" fmla="*/ 16478 h 338499"/>
                <a:gd name="connsiteX12" fmla="*/ 113258 w 294995"/>
                <a:gd name="connsiteY12" fmla="*/ 32956 h 338499"/>
                <a:gd name="connsiteX13" fmla="*/ 89064 w 294995"/>
                <a:gd name="connsiteY13" fmla="*/ 41243 h 338499"/>
                <a:gd name="connsiteX14" fmla="*/ 89064 w 294995"/>
                <a:gd name="connsiteY14" fmla="*/ 74295 h 338499"/>
                <a:gd name="connsiteX15" fmla="*/ 105162 w 294995"/>
                <a:gd name="connsiteY15" fmla="*/ 82582 h 338499"/>
                <a:gd name="connsiteX16" fmla="*/ 121259 w 294995"/>
                <a:gd name="connsiteY16" fmla="*/ 66104 h 338499"/>
                <a:gd name="connsiteX17" fmla="*/ 137356 w 294995"/>
                <a:gd name="connsiteY17" fmla="*/ 66104 h 338499"/>
                <a:gd name="connsiteX18" fmla="*/ 135546 w 294995"/>
                <a:gd name="connsiteY18" fmla="*/ 80677 h 338499"/>
                <a:gd name="connsiteX19" fmla="*/ 147358 w 294995"/>
                <a:gd name="connsiteY19" fmla="*/ 109347 h 338499"/>
                <a:gd name="connsiteX20" fmla="*/ 161550 w 294995"/>
                <a:gd name="connsiteY20" fmla="*/ 123825 h 338499"/>
                <a:gd name="connsiteX21" fmla="*/ 185743 w 294995"/>
                <a:gd name="connsiteY21" fmla="*/ 123825 h 338499"/>
                <a:gd name="connsiteX22" fmla="*/ 195840 w 294995"/>
                <a:gd name="connsiteY22" fmla="*/ 142113 h 338499"/>
                <a:gd name="connsiteX23" fmla="*/ 226034 w 294995"/>
                <a:gd name="connsiteY23" fmla="*/ 132016 h 338499"/>
                <a:gd name="connsiteX24" fmla="*/ 225844 w 294995"/>
                <a:gd name="connsiteY24" fmla="*/ 146495 h 338499"/>
                <a:gd name="connsiteX25" fmla="*/ 217938 w 294995"/>
                <a:gd name="connsiteY25" fmla="*/ 165068 h 338499"/>
                <a:gd name="connsiteX26" fmla="*/ 234035 w 294995"/>
                <a:gd name="connsiteY26" fmla="*/ 173355 h 338499"/>
                <a:gd name="connsiteX27" fmla="*/ 234511 w 294995"/>
                <a:gd name="connsiteY27" fmla="*/ 194405 h 338499"/>
                <a:gd name="connsiteX28" fmla="*/ 224605 w 294995"/>
                <a:gd name="connsiteY28" fmla="*/ 229076 h 338499"/>
                <a:gd name="connsiteX29" fmla="*/ 234035 w 294995"/>
                <a:gd name="connsiteY29" fmla="*/ 239363 h 338499"/>
                <a:gd name="connsiteX30" fmla="*/ 234035 w 294995"/>
                <a:gd name="connsiteY30" fmla="*/ 255841 h 338499"/>
                <a:gd name="connsiteX31" fmla="*/ 234035 w 294995"/>
                <a:gd name="connsiteY31" fmla="*/ 280606 h 338499"/>
                <a:gd name="connsiteX32" fmla="*/ 251180 w 294995"/>
                <a:gd name="connsiteY32" fmla="*/ 287846 h 338499"/>
                <a:gd name="connsiteX33" fmla="*/ 256324 w 294995"/>
                <a:gd name="connsiteY33" fmla="*/ 292989 h 338499"/>
                <a:gd name="connsiteX34" fmla="*/ 294995 w 294995"/>
                <a:gd name="connsiteY34" fmla="*/ 296799 h 338499"/>
                <a:gd name="connsiteX35" fmla="*/ 282422 w 294995"/>
                <a:gd name="connsiteY35" fmla="*/ 313658 h 338499"/>
                <a:gd name="connsiteX36" fmla="*/ 274326 w 294995"/>
                <a:gd name="connsiteY36" fmla="*/ 330137 h 338499"/>
                <a:gd name="connsiteX37" fmla="*/ 234035 w 294995"/>
                <a:gd name="connsiteY37" fmla="*/ 338423 h 338499"/>
                <a:gd name="connsiteX38" fmla="*/ 217938 w 294995"/>
                <a:gd name="connsiteY38" fmla="*/ 330137 h 338499"/>
                <a:gd name="connsiteX39" fmla="*/ 201841 w 294995"/>
                <a:gd name="connsiteY39" fmla="*/ 305371 h 338499"/>
                <a:gd name="connsiteX40" fmla="*/ 185743 w 294995"/>
                <a:gd name="connsiteY40" fmla="*/ 272320 h 338499"/>
                <a:gd name="connsiteX41" fmla="*/ 173551 w 294995"/>
                <a:gd name="connsiteY41" fmla="*/ 264509 h 338499"/>
                <a:gd name="connsiteX42" fmla="*/ 153549 w 294995"/>
                <a:gd name="connsiteY42" fmla="*/ 264128 h 338499"/>
                <a:gd name="connsiteX43" fmla="*/ 124307 w 294995"/>
                <a:gd name="connsiteY43" fmla="*/ 237268 h 338499"/>
                <a:gd name="connsiteX44" fmla="*/ 121259 w 294995"/>
                <a:gd name="connsiteY44" fmla="*/ 214598 h 338499"/>
                <a:gd name="connsiteX45" fmla="*/ 105162 w 294995"/>
                <a:gd name="connsiteY45" fmla="*/ 198120 h 338499"/>
                <a:gd name="connsiteX46" fmla="*/ 80968 w 294995"/>
                <a:gd name="connsiteY46" fmla="*/ 189833 h 338499"/>
                <a:gd name="connsiteX47" fmla="*/ 69443 w 294995"/>
                <a:gd name="connsiteY47" fmla="*/ 183547 h 338499"/>
                <a:gd name="connsiteX48" fmla="*/ 45630 w 294995"/>
                <a:gd name="connsiteY48" fmla="*/ 173260 h 338499"/>
                <a:gd name="connsiteX49" fmla="*/ 7245 w 294995"/>
                <a:gd name="connsiteY49" fmla="*/ 138589 h 338499"/>
                <a:gd name="connsiteX50" fmla="*/ 6864 w 294995"/>
                <a:gd name="connsiteY50" fmla="*/ 129349 h 3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4995" h="338499">
                  <a:moveTo>
                    <a:pt x="6864" y="129349"/>
                  </a:moveTo>
                  <a:cubicBezTo>
                    <a:pt x="6864" y="129349"/>
                    <a:pt x="10483" y="125921"/>
                    <a:pt x="18484" y="116777"/>
                  </a:cubicBezTo>
                  <a:cubicBezTo>
                    <a:pt x="26485" y="107632"/>
                    <a:pt x="42868" y="103346"/>
                    <a:pt x="40773" y="90773"/>
                  </a:cubicBezTo>
                  <a:cubicBezTo>
                    <a:pt x="38772" y="78105"/>
                    <a:pt x="38201" y="72580"/>
                    <a:pt x="29343" y="76486"/>
                  </a:cubicBezTo>
                  <a:cubicBezTo>
                    <a:pt x="20485" y="80391"/>
                    <a:pt x="5816" y="91535"/>
                    <a:pt x="5816" y="91535"/>
                  </a:cubicBezTo>
                  <a:lnTo>
                    <a:pt x="482" y="74295"/>
                  </a:lnTo>
                  <a:cubicBezTo>
                    <a:pt x="482" y="74295"/>
                    <a:pt x="2577" y="45434"/>
                    <a:pt x="1053" y="45815"/>
                  </a:cubicBezTo>
                  <a:cubicBezTo>
                    <a:pt x="-471" y="46196"/>
                    <a:pt x="-1614" y="39434"/>
                    <a:pt x="7150" y="37147"/>
                  </a:cubicBezTo>
                  <a:cubicBezTo>
                    <a:pt x="15912" y="34862"/>
                    <a:pt x="28962" y="32480"/>
                    <a:pt x="40677" y="24765"/>
                  </a:cubicBezTo>
                  <a:cubicBezTo>
                    <a:pt x="52488" y="17050"/>
                    <a:pt x="57346" y="20764"/>
                    <a:pt x="64871" y="16478"/>
                  </a:cubicBezTo>
                  <a:cubicBezTo>
                    <a:pt x="72396" y="12287"/>
                    <a:pt x="89064" y="0"/>
                    <a:pt x="89064" y="0"/>
                  </a:cubicBezTo>
                  <a:cubicBezTo>
                    <a:pt x="89064" y="0"/>
                    <a:pt x="88207" y="9715"/>
                    <a:pt x="97161" y="16478"/>
                  </a:cubicBezTo>
                  <a:cubicBezTo>
                    <a:pt x="106114" y="23241"/>
                    <a:pt x="121926" y="27051"/>
                    <a:pt x="113258" y="32956"/>
                  </a:cubicBezTo>
                  <a:cubicBezTo>
                    <a:pt x="104590" y="38862"/>
                    <a:pt x="88969" y="26289"/>
                    <a:pt x="89064" y="41243"/>
                  </a:cubicBezTo>
                  <a:cubicBezTo>
                    <a:pt x="89255" y="56197"/>
                    <a:pt x="82778" y="68866"/>
                    <a:pt x="89064" y="74295"/>
                  </a:cubicBezTo>
                  <a:cubicBezTo>
                    <a:pt x="95351" y="79724"/>
                    <a:pt x="101256" y="86963"/>
                    <a:pt x="105162" y="82582"/>
                  </a:cubicBezTo>
                  <a:cubicBezTo>
                    <a:pt x="109067" y="78200"/>
                    <a:pt x="118116" y="69628"/>
                    <a:pt x="121259" y="66104"/>
                  </a:cubicBezTo>
                  <a:cubicBezTo>
                    <a:pt x="124402" y="62579"/>
                    <a:pt x="137356" y="66104"/>
                    <a:pt x="137356" y="66104"/>
                  </a:cubicBezTo>
                  <a:cubicBezTo>
                    <a:pt x="137356" y="66104"/>
                    <a:pt x="133260" y="74104"/>
                    <a:pt x="135546" y="80677"/>
                  </a:cubicBezTo>
                  <a:cubicBezTo>
                    <a:pt x="136785" y="84106"/>
                    <a:pt x="132975" y="94202"/>
                    <a:pt x="147358" y="109347"/>
                  </a:cubicBezTo>
                  <a:cubicBezTo>
                    <a:pt x="153644" y="115919"/>
                    <a:pt x="152787" y="121158"/>
                    <a:pt x="161550" y="123825"/>
                  </a:cubicBezTo>
                  <a:cubicBezTo>
                    <a:pt x="170027" y="126492"/>
                    <a:pt x="181171" y="124015"/>
                    <a:pt x="185743" y="123825"/>
                  </a:cubicBezTo>
                  <a:cubicBezTo>
                    <a:pt x="190315" y="123635"/>
                    <a:pt x="195840" y="142113"/>
                    <a:pt x="195840" y="142113"/>
                  </a:cubicBezTo>
                  <a:lnTo>
                    <a:pt x="226034" y="132016"/>
                  </a:lnTo>
                  <a:lnTo>
                    <a:pt x="225844" y="146495"/>
                  </a:lnTo>
                  <a:lnTo>
                    <a:pt x="217938" y="165068"/>
                  </a:lnTo>
                  <a:lnTo>
                    <a:pt x="234035" y="173355"/>
                  </a:lnTo>
                  <a:cubicBezTo>
                    <a:pt x="234035" y="173355"/>
                    <a:pt x="235464" y="180975"/>
                    <a:pt x="234511" y="194405"/>
                  </a:cubicBezTo>
                  <a:cubicBezTo>
                    <a:pt x="233083" y="215074"/>
                    <a:pt x="224891" y="223933"/>
                    <a:pt x="224605" y="229076"/>
                  </a:cubicBezTo>
                  <a:cubicBezTo>
                    <a:pt x="224224" y="236601"/>
                    <a:pt x="229368" y="232886"/>
                    <a:pt x="234035" y="239363"/>
                  </a:cubicBezTo>
                  <a:cubicBezTo>
                    <a:pt x="236988" y="243459"/>
                    <a:pt x="230320" y="248412"/>
                    <a:pt x="234035" y="255841"/>
                  </a:cubicBezTo>
                  <a:cubicBezTo>
                    <a:pt x="237750" y="263271"/>
                    <a:pt x="234035" y="280606"/>
                    <a:pt x="234035" y="280606"/>
                  </a:cubicBezTo>
                  <a:cubicBezTo>
                    <a:pt x="234035" y="280606"/>
                    <a:pt x="241560" y="282035"/>
                    <a:pt x="251180" y="287846"/>
                  </a:cubicBezTo>
                  <a:cubicBezTo>
                    <a:pt x="268611" y="298513"/>
                    <a:pt x="249275" y="289560"/>
                    <a:pt x="256324" y="292989"/>
                  </a:cubicBezTo>
                  <a:lnTo>
                    <a:pt x="294995" y="296799"/>
                  </a:lnTo>
                  <a:cubicBezTo>
                    <a:pt x="294995" y="296799"/>
                    <a:pt x="284232" y="304324"/>
                    <a:pt x="282422" y="313658"/>
                  </a:cubicBezTo>
                  <a:cubicBezTo>
                    <a:pt x="280612" y="322993"/>
                    <a:pt x="291090" y="337376"/>
                    <a:pt x="274326" y="330137"/>
                  </a:cubicBezTo>
                  <a:cubicBezTo>
                    <a:pt x="257657" y="322993"/>
                    <a:pt x="241084" y="339757"/>
                    <a:pt x="234035" y="338423"/>
                  </a:cubicBezTo>
                  <a:cubicBezTo>
                    <a:pt x="226986" y="337090"/>
                    <a:pt x="222605" y="335756"/>
                    <a:pt x="217938" y="330137"/>
                  </a:cubicBezTo>
                  <a:cubicBezTo>
                    <a:pt x="213270" y="324517"/>
                    <a:pt x="205651" y="323945"/>
                    <a:pt x="201841" y="305371"/>
                  </a:cubicBezTo>
                  <a:cubicBezTo>
                    <a:pt x="197935" y="286798"/>
                    <a:pt x="191839" y="279845"/>
                    <a:pt x="185743" y="272320"/>
                  </a:cubicBezTo>
                  <a:cubicBezTo>
                    <a:pt x="179647" y="264795"/>
                    <a:pt x="173551" y="264509"/>
                    <a:pt x="173551" y="264509"/>
                  </a:cubicBezTo>
                  <a:cubicBezTo>
                    <a:pt x="173551" y="264509"/>
                    <a:pt x="159645" y="266129"/>
                    <a:pt x="153549" y="264128"/>
                  </a:cubicBezTo>
                  <a:cubicBezTo>
                    <a:pt x="147453" y="262128"/>
                    <a:pt x="129546" y="240602"/>
                    <a:pt x="124307" y="237268"/>
                  </a:cubicBezTo>
                  <a:cubicBezTo>
                    <a:pt x="120402" y="234791"/>
                    <a:pt x="124974" y="222123"/>
                    <a:pt x="121259" y="214598"/>
                  </a:cubicBezTo>
                  <a:cubicBezTo>
                    <a:pt x="116306" y="204406"/>
                    <a:pt x="111925" y="201835"/>
                    <a:pt x="105162" y="198120"/>
                  </a:cubicBezTo>
                  <a:cubicBezTo>
                    <a:pt x="98399" y="194310"/>
                    <a:pt x="85064" y="190119"/>
                    <a:pt x="80968" y="189833"/>
                  </a:cubicBezTo>
                  <a:cubicBezTo>
                    <a:pt x="76968" y="189547"/>
                    <a:pt x="78968" y="187071"/>
                    <a:pt x="69443" y="183547"/>
                  </a:cubicBezTo>
                  <a:cubicBezTo>
                    <a:pt x="56489" y="178784"/>
                    <a:pt x="52012" y="176974"/>
                    <a:pt x="45630" y="173260"/>
                  </a:cubicBezTo>
                  <a:cubicBezTo>
                    <a:pt x="23913" y="160496"/>
                    <a:pt x="7245" y="138589"/>
                    <a:pt x="7245" y="138589"/>
                  </a:cubicBezTo>
                  <a:lnTo>
                    <a:pt x="6864" y="129349"/>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2" name="フリーフォーム 41">
              <a:extLst>
                <a:ext uri="{FF2B5EF4-FFF2-40B4-BE49-F238E27FC236}">
                  <a16:creationId xmlns:a16="http://schemas.microsoft.com/office/drawing/2014/main" id="{586B2EC3-B664-592D-2D1B-D2ACF40EF723}"/>
                </a:ext>
              </a:extLst>
            </p:cNvPr>
            <p:cNvSpPr/>
            <p:nvPr/>
          </p:nvSpPr>
          <p:spPr>
            <a:xfrm>
              <a:off x="3801123" y="6157515"/>
              <a:ext cx="179620" cy="312199"/>
            </a:xfrm>
            <a:custGeom>
              <a:avLst/>
              <a:gdLst>
                <a:gd name="connsiteX0" fmla="*/ 33293 w 163690"/>
                <a:gd name="connsiteY0" fmla="*/ 82582 h 284511"/>
                <a:gd name="connsiteX1" fmla="*/ 34436 w 163690"/>
                <a:gd name="connsiteY1" fmla="*/ 72485 h 284511"/>
                <a:gd name="connsiteX2" fmla="*/ 33293 w 163690"/>
                <a:gd name="connsiteY2" fmla="*/ 41243 h 284511"/>
                <a:gd name="connsiteX3" fmla="*/ 32055 w 163690"/>
                <a:gd name="connsiteY3" fmla="*/ 11049 h 284511"/>
                <a:gd name="connsiteX4" fmla="*/ 33293 w 163690"/>
                <a:gd name="connsiteY4" fmla="*/ 0 h 284511"/>
                <a:gd name="connsiteX5" fmla="*/ 52534 w 163690"/>
                <a:gd name="connsiteY5" fmla="*/ 27908 h 284511"/>
                <a:gd name="connsiteX6" fmla="*/ 77394 w 163690"/>
                <a:gd name="connsiteY6" fmla="*/ 28861 h 284511"/>
                <a:gd name="connsiteX7" fmla="*/ 95015 w 163690"/>
                <a:gd name="connsiteY7" fmla="*/ 23051 h 284511"/>
                <a:gd name="connsiteX8" fmla="*/ 115589 w 163690"/>
                <a:gd name="connsiteY8" fmla="*/ 26479 h 284511"/>
                <a:gd name="connsiteX9" fmla="*/ 119399 w 163690"/>
                <a:gd name="connsiteY9" fmla="*/ 33052 h 284511"/>
                <a:gd name="connsiteX10" fmla="*/ 129972 w 163690"/>
                <a:gd name="connsiteY10" fmla="*/ 41243 h 284511"/>
                <a:gd name="connsiteX11" fmla="*/ 122447 w 163690"/>
                <a:gd name="connsiteY11" fmla="*/ 70961 h 284511"/>
                <a:gd name="connsiteX12" fmla="*/ 130639 w 163690"/>
                <a:gd name="connsiteY12" fmla="*/ 73819 h 284511"/>
                <a:gd name="connsiteX13" fmla="*/ 163691 w 163690"/>
                <a:gd name="connsiteY13" fmla="*/ 93059 h 284511"/>
                <a:gd name="connsiteX14" fmla="*/ 162167 w 163690"/>
                <a:gd name="connsiteY14" fmla="*/ 107347 h 284511"/>
                <a:gd name="connsiteX15" fmla="*/ 146069 w 163690"/>
                <a:gd name="connsiteY15" fmla="*/ 115634 h 284511"/>
                <a:gd name="connsiteX16" fmla="*/ 129972 w 163690"/>
                <a:gd name="connsiteY16" fmla="*/ 123920 h 284511"/>
                <a:gd name="connsiteX17" fmla="*/ 135401 w 163690"/>
                <a:gd name="connsiteY17" fmla="*/ 149543 h 284511"/>
                <a:gd name="connsiteX18" fmla="*/ 143783 w 163690"/>
                <a:gd name="connsiteY18" fmla="*/ 170212 h 284511"/>
                <a:gd name="connsiteX19" fmla="*/ 142259 w 163690"/>
                <a:gd name="connsiteY19" fmla="*/ 180499 h 284511"/>
                <a:gd name="connsiteX20" fmla="*/ 128448 w 163690"/>
                <a:gd name="connsiteY20" fmla="*/ 195739 h 284511"/>
                <a:gd name="connsiteX21" fmla="*/ 137973 w 163690"/>
                <a:gd name="connsiteY21" fmla="*/ 231362 h 284511"/>
                <a:gd name="connsiteX22" fmla="*/ 115589 w 163690"/>
                <a:gd name="connsiteY22" fmla="*/ 242030 h 284511"/>
                <a:gd name="connsiteX23" fmla="*/ 89586 w 163690"/>
                <a:gd name="connsiteY23" fmla="*/ 264414 h 284511"/>
                <a:gd name="connsiteX24" fmla="*/ 74727 w 163690"/>
                <a:gd name="connsiteY24" fmla="*/ 284512 h 284511"/>
                <a:gd name="connsiteX25" fmla="*/ 33198 w 163690"/>
                <a:gd name="connsiteY25" fmla="*/ 280892 h 284511"/>
                <a:gd name="connsiteX26" fmla="*/ 17101 w 163690"/>
                <a:gd name="connsiteY26" fmla="*/ 272605 h 284511"/>
                <a:gd name="connsiteX27" fmla="*/ 9005 w 163690"/>
                <a:gd name="connsiteY27" fmla="*/ 239554 h 284511"/>
                <a:gd name="connsiteX28" fmla="*/ 908 w 163690"/>
                <a:gd name="connsiteY28" fmla="*/ 198215 h 284511"/>
                <a:gd name="connsiteX29" fmla="*/ 16339 w 163690"/>
                <a:gd name="connsiteY29" fmla="*/ 179642 h 284511"/>
                <a:gd name="connsiteX30" fmla="*/ 41199 w 163690"/>
                <a:gd name="connsiteY30" fmla="*/ 173355 h 284511"/>
                <a:gd name="connsiteX31" fmla="*/ 25102 w 163690"/>
                <a:gd name="connsiteY31" fmla="*/ 140303 h 284511"/>
                <a:gd name="connsiteX32" fmla="*/ 28340 w 163690"/>
                <a:gd name="connsiteY32" fmla="*/ 126111 h 284511"/>
                <a:gd name="connsiteX33" fmla="*/ 35389 w 163690"/>
                <a:gd name="connsiteY33" fmla="*/ 113157 h 284511"/>
                <a:gd name="connsiteX34" fmla="*/ 33293 w 163690"/>
                <a:gd name="connsiteY34" fmla="*/ 82582 h 28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3690" h="284511">
                  <a:moveTo>
                    <a:pt x="33293" y="82582"/>
                  </a:moveTo>
                  <a:cubicBezTo>
                    <a:pt x="33293" y="82582"/>
                    <a:pt x="33865" y="78486"/>
                    <a:pt x="34436" y="72485"/>
                  </a:cubicBezTo>
                  <a:cubicBezTo>
                    <a:pt x="35198" y="63341"/>
                    <a:pt x="35675" y="49911"/>
                    <a:pt x="33293" y="41243"/>
                  </a:cubicBezTo>
                  <a:cubicBezTo>
                    <a:pt x="29388" y="26956"/>
                    <a:pt x="32055" y="11049"/>
                    <a:pt x="32055" y="11049"/>
                  </a:cubicBezTo>
                  <a:lnTo>
                    <a:pt x="33293" y="0"/>
                  </a:lnTo>
                  <a:cubicBezTo>
                    <a:pt x="33293" y="0"/>
                    <a:pt x="39294" y="21050"/>
                    <a:pt x="52534" y="27908"/>
                  </a:cubicBezTo>
                  <a:cubicBezTo>
                    <a:pt x="69774" y="36862"/>
                    <a:pt x="68631" y="32576"/>
                    <a:pt x="77394" y="28861"/>
                  </a:cubicBezTo>
                  <a:cubicBezTo>
                    <a:pt x="86919" y="24765"/>
                    <a:pt x="95015" y="23051"/>
                    <a:pt x="95015" y="23051"/>
                  </a:cubicBezTo>
                  <a:cubicBezTo>
                    <a:pt x="95015" y="23051"/>
                    <a:pt x="113399" y="21717"/>
                    <a:pt x="115589" y="26479"/>
                  </a:cubicBezTo>
                  <a:cubicBezTo>
                    <a:pt x="117780" y="31242"/>
                    <a:pt x="117780" y="31242"/>
                    <a:pt x="119399" y="33052"/>
                  </a:cubicBezTo>
                  <a:cubicBezTo>
                    <a:pt x="126543" y="41148"/>
                    <a:pt x="129972" y="41243"/>
                    <a:pt x="129972" y="41243"/>
                  </a:cubicBezTo>
                  <a:lnTo>
                    <a:pt x="122447" y="70961"/>
                  </a:lnTo>
                  <a:cubicBezTo>
                    <a:pt x="122447" y="70961"/>
                    <a:pt x="123590" y="72295"/>
                    <a:pt x="130639" y="73819"/>
                  </a:cubicBezTo>
                  <a:cubicBezTo>
                    <a:pt x="144355" y="76771"/>
                    <a:pt x="163691" y="93059"/>
                    <a:pt x="163691" y="93059"/>
                  </a:cubicBezTo>
                  <a:lnTo>
                    <a:pt x="162167" y="107347"/>
                  </a:lnTo>
                  <a:cubicBezTo>
                    <a:pt x="162167" y="107347"/>
                    <a:pt x="158833" y="115253"/>
                    <a:pt x="146069" y="115634"/>
                  </a:cubicBezTo>
                  <a:cubicBezTo>
                    <a:pt x="135020" y="115919"/>
                    <a:pt x="129496" y="109347"/>
                    <a:pt x="129972" y="123920"/>
                  </a:cubicBezTo>
                  <a:cubicBezTo>
                    <a:pt x="130448" y="138494"/>
                    <a:pt x="135306" y="144018"/>
                    <a:pt x="135401" y="149543"/>
                  </a:cubicBezTo>
                  <a:cubicBezTo>
                    <a:pt x="135497" y="154972"/>
                    <a:pt x="143783" y="170212"/>
                    <a:pt x="143783" y="170212"/>
                  </a:cubicBezTo>
                  <a:cubicBezTo>
                    <a:pt x="143783" y="170212"/>
                    <a:pt x="147117" y="176213"/>
                    <a:pt x="142259" y="180499"/>
                  </a:cubicBezTo>
                  <a:cubicBezTo>
                    <a:pt x="137497" y="184595"/>
                    <a:pt x="127972" y="188023"/>
                    <a:pt x="128448" y="195739"/>
                  </a:cubicBezTo>
                  <a:cubicBezTo>
                    <a:pt x="128924" y="203454"/>
                    <a:pt x="137783" y="225933"/>
                    <a:pt x="137973" y="231362"/>
                  </a:cubicBezTo>
                  <a:cubicBezTo>
                    <a:pt x="138259" y="238601"/>
                    <a:pt x="120733" y="232505"/>
                    <a:pt x="115589" y="242030"/>
                  </a:cubicBezTo>
                  <a:cubicBezTo>
                    <a:pt x="107969" y="255842"/>
                    <a:pt x="95968" y="263366"/>
                    <a:pt x="89586" y="264414"/>
                  </a:cubicBezTo>
                  <a:cubicBezTo>
                    <a:pt x="83966" y="265367"/>
                    <a:pt x="74727" y="284512"/>
                    <a:pt x="74727" y="284512"/>
                  </a:cubicBezTo>
                  <a:lnTo>
                    <a:pt x="33198" y="280892"/>
                  </a:lnTo>
                  <a:cubicBezTo>
                    <a:pt x="33198" y="280892"/>
                    <a:pt x="20149" y="278035"/>
                    <a:pt x="17101" y="272605"/>
                  </a:cubicBezTo>
                  <a:cubicBezTo>
                    <a:pt x="14053" y="267271"/>
                    <a:pt x="11672" y="257365"/>
                    <a:pt x="9005" y="239554"/>
                  </a:cubicBezTo>
                  <a:cubicBezTo>
                    <a:pt x="6338" y="221742"/>
                    <a:pt x="-2902" y="202121"/>
                    <a:pt x="908" y="198215"/>
                  </a:cubicBezTo>
                  <a:cubicBezTo>
                    <a:pt x="9195" y="189643"/>
                    <a:pt x="10338" y="181261"/>
                    <a:pt x="16339" y="179642"/>
                  </a:cubicBezTo>
                  <a:cubicBezTo>
                    <a:pt x="31674" y="175641"/>
                    <a:pt x="41199" y="173355"/>
                    <a:pt x="41199" y="173355"/>
                  </a:cubicBezTo>
                  <a:cubicBezTo>
                    <a:pt x="41199" y="173355"/>
                    <a:pt x="23959" y="147066"/>
                    <a:pt x="25102" y="140303"/>
                  </a:cubicBezTo>
                  <a:cubicBezTo>
                    <a:pt x="26245" y="133636"/>
                    <a:pt x="28340" y="126111"/>
                    <a:pt x="28340" y="126111"/>
                  </a:cubicBezTo>
                  <a:cubicBezTo>
                    <a:pt x="28340" y="126111"/>
                    <a:pt x="34151" y="118301"/>
                    <a:pt x="35389" y="113157"/>
                  </a:cubicBezTo>
                  <a:cubicBezTo>
                    <a:pt x="36722" y="108395"/>
                    <a:pt x="33293" y="82582"/>
                    <a:pt x="33293" y="82582"/>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3" name="フリーフォーム 42">
              <a:extLst>
                <a:ext uri="{FF2B5EF4-FFF2-40B4-BE49-F238E27FC236}">
                  <a16:creationId xmlns:a16="http://schemas.microsoft.com/office/drawing/2014/main" id="{A0FB62DE-3D4B-2DED-6CA3-DE3B14BBB6A8}"/>
                </a:ext>
              </a:extLst>
            </p:cNvPr>
            <p:cNvSpPr/>
            <p:nvPr/>
          </p:nvSpPr>
          <p:spPr>
            <a:xfrm>
              <a:off x="3669797" y="6081948"/>
              <a:ext cx="170366" cy="247667"/>
            </a:xfrm>
            <a:custGeom>
              <a:avLst/>
              <a:gdLst>
                <a:gd name="connsiteX0" fmla="*/ 16002 w 155257"/>
                <a:gd name="connsiteY0" fmla="*/ 209264 h 225702"/>
                <a:gd name="connsiteX1" fmla="*/ 40196 w 155257"/>
                <a:gd name="connsiteY1" fmla="*/ 200978 h 225702"/>
                <a:gd name="connsiteX2" fmla="*/ 64389 w 155257"/>
                <a:gd name="connsiteY2" fmla="*/ 176213 h 225702"/>
                <a:gd name="connsiteX3" fmla="*/ 80486 w 155257"/>
                <a:gd name="connsiteY3" fmla="*/ 151448 h 225702"/>
                <a:gd name="connsiteX4" fmla="*/ 80486 w 155257"/>
                <a:gd name="connsiteY4" fmla="*/ 118396 h 225702"/>
                <a:gd name="connsiteX5" fmla="*/ 80486 w 155257"/>
                <a:gd name="connsiteY5" fmla="*/ 93631 h 225702"/>
                <a:gd name="connsiteX6" fmla="*/ 78010 w 155257"/>
                <a:gd name="connsiteY6" fmla="*/ 67628 h 225702"/>
                <a:gd name="connsiteX7" fmla="*/ 80486 w 155257"/>
                <a:gd name="connsiteY7" fmla="*/ 44006 h 225702"/>
                <a:gd name="connsiteX8" fmla="*/ 80296 w 155257"/>
                <a:gd name="connsiteY8" fmla="*/ 22098 h 225702"/>
                <a:gd name="connsiteX9" fmla="*/ 73343 w 155257"/>
                <a:gd name="connsiteY9" fmla="*/ 0 h 225702"/>
                <a:gd name="connsiteX10" fmla="*/ 80486 w 155257"/>
                <a:gd name="connsiteY10" fmla="*/ 2762 h 225702"/>
                <a:gd name="connsiteX11" fmla="*/ 104680 w 155257"/>
                <a:gd name="connsiteY11" fmla="*/ 27527 h 225702"/>
                <a:gd name="connsiteX12" fmla="*/ 128873 w 155257"/>
                <a:gd name="connsiteY12" fmla="*/ 27527 h 225702"/>
                <a:gd name="connsiteX13" fmla="*/ 148590 w 155257"/>
                <a:gd name="connsiteY13" fmla="*/ 54007 h 225702"/>
                <a:gd name="connsiteX14" fmla="*/ 151257 w 155257"/>
                <a:gd name="connsiteY14" fmla="*/ 84011 h 225702"/>
                <a:gd name="connsiteX15" fmla="*/ 151829 w 155257"/>
                <a:gd name="connsiteY15" fmla="*/ 104966 h 225702"/>
                <a:gd name="connsiteX16" fmla="*/ 154591 w 155257"/>
                <a:gd name="connsiteY16" fmla="*/ 122873 h 225702"/>
                <a:gd name="connsiteX17" fmla="*/ 152971 w 155257"/>
                <a:gd name="connsiteY17" fmla="*/ 151448 h 225702"/>
                <a:gd name="connsiteX18" fmla="*/ 155258 w 155257"/>
                <a:gd name="connsiteY18" fmla="*/ 182213 h 225702"/>
                <a:gd name="connsiteX19" fmla="*/ 144971 w 155257"/>
                <a:gd name="connsiteY19" fmla="*/ 201073 h 225702"/>
                <a:gd name="connsiteX20" fmla="*/ 112776 w 155257"/>
                <a:gd name="connsiteY20" fmla="*/ 201073 h 225702"/>
                <a:gd name="connsiteX21" fmla="*/ 98679 w 155257"/>
                <a:gd name="connsiteY21" fmla="*/ 203168 h 225702"/>
                <a:gd name="connsiteX22" fmla="*/ 77629 w 155257"/>
                <a:gd name="connsiteY22" fmla="*/ 216599 h 225702"/>
                <a:gd name="connsiteX23" fmla="*/ 59341 w 155257"/>
                <a:gd name="connsiteY23" fmla="*/ 218408 h 225702"/>
                <a:gd name="connsiteX24" fmla="*/ 36195 w 155257"/>
                <a:gd name="connsiteY24" fmla="*/ 218218 h 225702"/>
                <a:gd name="connsiteX25" fmla="*/ 12573 w 155257"/>
                <a:gd name="connsiteY25" fmla="*/ 225457 h 225702"/>
                <a:gd name="connsiteX26" fmla="*/ 0 w 155257"/>
                <a:gd name="connsiteY26" fmla="*/ 217551 h 225702"/>
                <a:gd name="connsiteX27" fmla="*/ 16002 w 155257"/>
                <a:gd name="connsiteY27" fmla="*/ 209264 h 2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257" h="225702">
                  <a:moveTo>
                    <a:pt x="16002" y="209264"/>
                  </a:moveTo>
                  <a:cubicBezTo>
                    <a:pt x="16002" y="209264"/>
                    <a:pt x="29337" y="210408"/>
                    <a:pt x="40196" y="200978"/>
                  </a:cubicBezTo>
                  <a:cubicBezTo>
                    <a:pt x="51054" y="191548"/>
                    <a:pt x="56197" y="195358"/>
                    <a:pt x="64389" y="176213"/>
                  </a:cubicBezTo>
                  <a:cubicBezTo>
                    <a:pt x="72485" y="157067"/>
                    <a:pt x="80867" y="164592"/>
                    <a:pt x="80486" y="151448"/>
                  </a:cubicBezTo>
                  <a:cubicBezTo>
                    <a:pt x="80201" y="138208"/>
                    <a:pt x="80772" y="126873"/>
                    <a:pt x="80486" y="118396"/>
                  </a:cubicBezTo>
                  <a:cubicBezTo>
                    <a:pt x="80201" y="110014"/>
                    <a:pt x="80486" y="93631"/>
                    <a:pt x="80486" y="93631"/>
                  </a:cubicBezTo>
                  <a:cubicBezTo>
                    <a:pt x="80486" y="93631"/>
                    <a:pt x="75343" y="78391"/>
                    <a:pt x="78010" y="67628"/>
                  </a:cubicBezTo>
                  <a:cubicBezTo>
                    <a:pt x="80772" y="56864"/>
                    <a:pt x="81153" y="48863"/>
                    <a:pt x="80486" y="44006"/>
                  </a:cubicBezTo>
                  <a:cubicBezTo>
                    <a:pt x="79724" y="39243"/>
                    <a:pt x="81534" y="31337"/>
                    <a:pt x="80296" y="22098"/>
                  </a:cubicBezTo>
                  <a:cubicBezTo>
                    <a:pt x="78581" y="8954"/>
                    <a:pt x="73343" y="0"/>
                    <a:pt x="73343" y="0"/>
                  </a:cubicBezTo>
                  <a:lnTo>
                    <a:pt x="80486" y="2762"/>
                  </a:lnTo>
                  <a:cubicBezTo>
                    <a:pt x="80486" y="2762"/>
                    <a:pt x="98488" y="28385"/>
                    <a:pt x="104680" y="27527"/>
                  </a:cubicBezTo>
                  <a:cubicBezTo>
                    <a:pt x="110871" y="26670"/>
                    <a:pt x="128873" y="27527"/>
                    <a:pt x="128873" y="27527"/>
                  </a:cubicBezTo>
                  <a:cubicBezTo>
                    <a:pt x="128873" y="27527"/>
                    <a:pt x="146018" y="45149"/>
                    <a:pt x="148590" y="54007"/>
                  </a:cubicBezTo>
                  <a:cubicBezTo>
                    <a:pt x="151257" y="62960"/>
                    <a:pt x="151257" y="84011"/>
                    <a:pt x="151257" y="84011"/>
                  </a:cubicBezTo>
                  <a:cubicBezTo>
                    <a:pt x="151257" y="84011"/>
                    <a:pt x="149828" y="97822"/>
                    <a:pt x="151829" y="104966"/>
                  </a:cubicBezTo>
                  <a:cubicBezTo>
                    <a:pt x="153543" y="111062"/>
                    <a:pt x="155353" y="110871"/>
                    <a:pt x="154591" y="122873"/>
                  </a:cubicBezTo>
                  <a:cubicBezTo>
                    <a:pt x="153734" y="134874"/>
                    <a:pt x="152591" y="145828"/>
                    <a:pt x="152971" y="151448"/>
                  </a:cubicBezTo>
                  <a:cubicBezTo>
                    <a:pt x="153257" y="157067"/>
                    <a:pt x="155258" y="182213"/>
                    <a:pt x="155258" y="182213"/>
                  </a:cubicBezTo>
                  <a:lnTo>
                    <a:pt x="144971" y="201073"/>
                  </a:lnTo>
                  <a:cubicBezTo>
                    <a:pt x="144971" y="201073"/>
                    <a:pt x="116300" y="200883"/>
                    <a:pt x="112776" y="201073"/>
                  </a:cubicBezTo>
                  <a:cubicBezTo>
                    <a:pt x="105918" y="201359"/>
                    <a:pt x="98679" y="203168"/>
                    <a:pt x="98679" y="203168"/>
                  </a:cubicBezTo>
                  <a:cubicBezTo>
                    <a:pt x="98679" y="203168"/>
                    <a:pt x="83725" y="216789"/>
                    <a:pt x="77629" y="216599"/>
                  </a:cubicBezTo>
                  <a:cubicBezTo>
                    <a:pt x="73438" y="216503"/>
                    <a:pt x="59341" y="218408"/>
                    <a:pt x="59341" y="218408"/>
                  </a:cubicBezTo>
                  <a:cubicBezTo>
                    <a:pt x="59341" y="218408"/>
                    <a:pt x="44387" y="219742"/>
                    <a:pt x="36195" y="218218"/>
                  </a:cubicBezTo>
                  <a:cubicBezTo>
                    <a:pt x="24384" y="216027"/>
                    <a:pt x="15812" y="223552"/>
                    <a:pt x="12573" y="225457"/>
                  </a:cubicBezTo>
                  <a:cubicBezTo>
                    <a:pt x="9335" y="227362"/>
                    <a:pt x="0" y="217551"/>
                    <a:pt x="0" y="217551"/>
                  </a:cubicBezTo>
                  <a:lnTo>
                    <a:pt x="16002" y="209264"/>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C48D6788-8913-33AE-2130-3CD7D0FEF2DC}"/>
                </a:ext>
              </a:extLst>
            </p:cNvPr>
            <p:cNvSpPr/>
            <p:nvPr/>
          </p:nvSpPr>
          <p:spPr>
            <a:xfrm>
              <a:off x="3669588" y="6301335"/>
              <a:ext cx="245934" cy="309341"/>
            </a:xfrm>
            <a:custGeom>
              <a:avLst/>
              <a:gdLst>
                <a:gd name="connsiteX0" fmla="*/ 48387 w 224123"/>
                <a:gd name="connsiteY0" fmla="*/ 182785 h 281906"/>
                <a:gd name="connsiteX1" fmla="*/ 72580 w 224123"/>
                <a:gd name="connsiteY1" fmla="*/ 199263 h 281906"/>
                <a:gd name="connsiteX2" fmla="*/ 72580 w 224123"/>
                <a:gd name="connsiteY2" fmla="*/ 232315 h 281906"/>
                <a:gd name="connsiteX3" fmla="*/ 96774 w 224123"/>
                <a:gd name="connsiteY3" fmla="*/ 248793 h 281906"/>
                <a:gd name="connsiteX4" fmla="*/ 112871 w 224123"/>
                <a:gd name="connsiteY4" fmla="*/ 265271 h 281906"/>
                <a:gd name="connsiteX5" fmla="*/ 128969 w 224123"/>
                <a:gd name="connsiteY5" fmla="*/ 273558 h 281906"/>
                <a:gd name="connsiteX6" fmla="*/ 161163 w 224123"/>
                <a:gd name="connsiteY6" fmla="*/ 281845 h 281906"/>
                <a:gd name="connsiteX7" fmla="*/ 177260 w 224123"/>
                <a:gd name="connsiteY7" fmla="*/ 273558 h 281906"/>
                <a:gd name="connsiteX8" fmla="*/ 201454 w 224123"/>
                <a:gd name="connsiteY8" fmla="*/ 257080 h 281906"/>
                <a:gd name="connsiteX9" fmla="*/ 217551 w 224123"/>
                <a:gd name="connsiteY9" fmla="*/ 240601 h 281906"/>
                <a:gd name="connsiteX10" fmla="*/ 224123 w 224123"/>
                <a:gd name="connsiteY10" fmla="*/ 207836 h 281906"/>
                <a:gd name="connsiteX11" fmla="*/ 215455 w 224123"/>
                <a:gd name="connsiteY11" fmla="*/ 190024 h 281906"/>
                <a:gd name="connsiteX12" fmla="*/ 192596 w 224123"/>
                <a:gd name="connsiteY12" fmla="*/ 172688 h 281906"/>
                <a:gd name="connsiteX13" fmla="*/ 193167 w 224123"/>
                <a:gd name="connsiteY13" fmla="*/ 153448 h 281906"/>
                <a:gd name="connsiteX14" fmla="*/ 138589 w 224123"/>
                <a:gd name="connsiteY14" fmla="*/ 143542 h 281906"/>
                <a:gd name="connsiteX15" fmla="*/ 133159 w 224123"/>
                <a:gd name="connsiteY15" fmla="*/ 131064 h 281906"/>
                <a:gd name="connsiteX16" fmla="*/ 128492 w 224123"/>
                <a:gd name="connsiteY16" fmla="*/ 105918 h 281906"/>
                <a:gd name="connsiteX17" fmla="*/ 122206 w 224123"/>
                <a:gd name="connsiteY17" fmla="*/ 82391 h 281906"/>
                <a:gd name="connsiteX18" fmla="*/ 119348 w 224123"/>
                <a:gd name="connsiteY18" fmla="*/ 68866 h 281906"/>
                <a:gd name="connsiteX19" fmla="*/ 129254 w 224123"/>
                <a:gd name="connsiteY19" fmla="*/ 54578 h 281906"/>
                <a:gd name="connsiteX20" fmla="*/ 161068 w 224123"/>
                <a:gd name="connsiteY20" fmla="*/ 42577 h 281906"/>
                <a:gd name="connsiteX21" fmla="*/ 153733 w 224123"/>
                <a:gd name="connsiteY21" fmla="*/ 30575 h 281906"/>
                <a:gd name="connsiteX22" fmla="*/ 144971 w 224123"/>
                <a:gd name="connsiteY22" fmla="*/ 1238 h 281906"/>
                <a:gd name="connsiteX23" fmla="*/ 116776 w 224123"/>
                <a:gd name="connsiteY23" fmla="*/ 0 h 281906"/>
                <a:gd name="connsiteX24" fmla="*/ 82677 w 224123"/>
                <a:gd name="connsiteY24" fmla="*/ 17145 h 281906"/>
                <a:gd name="connsiteX25" fmla="*/ 64484 w 224123"/>
                <a:gd name="connsiteY25" fmla="*/ 17716 h 281906"/>
                <a:gd name="connsiteX26" fmla="*/ 24194 w 224123"/>
                <a:gd name="connsiteY26" fmla="*/ 17716 h 281906"/>
                <a:gd name="connsiteX27" fmla="*/ 0 w 224123"/>
                <a:gd name="connsiteY27" fmla="*/ 34195 h 281906"/>
                <a:gd name="connsiteX28" fmla="*/ 8096 w 224123"/>
                <a:gd name="connsiteY28" fmla="*/ 50673 h 281906"/>
                <a:gd name="connsiteX29" fmla="*/ 16192 w 224123"/>
                <a:gd name="connsiteY29" fmla="*/ 58960 h 281906"/>
                <a:gd name="connsiteX30" fmla="*/ 32290 w 224123"/>
                <a:gd name="connsiteY30" fmla="*/ 75438 h 281906"/>
                <a:gd name="connsiteX31" fmla="*/ 16192 w 224123"/>
                <a:gd name="connsiteY31" fmla="*/ 83725 h 281906"/>
                <a:gd name="connsiteX32" fmla="*/ 16192 w 224123"/>
                <a:gd name="connsiteY32" fmla="*/ 100203 h 281906"/>
                <a:gd name="connsiteX33" fmla="*/ 24289 w 224123"/>
                <a:gd name="connsiteY33" fmla="*/ 116681 h 281906"/>
                <a:gd name="connsiteX34" fmla="*/ 8191 w 224123"/>
                <a:gd name="connsiteY34" fmla="*/ 124968 h 281906"/>
                <a:gd name="connsiteX35" fmla="*/ 95 w 224123"/>
                <a:gd name="connsiteY35" fmla="*/ 133255 h 281906"/>
                <a:gd name="connsiteX36" fmla="*/ 16192 w 224123"/>
                <a:gd name="connsiteY36" fmla="*/ 158020 h 281906"/>
                <a:gd name="connsiteX37" fmla="*/ 32290 w 224123"/>
                <a:gd name="connsiteY37" fmla="*/ 174498 h 281906"/>
                <a:gd name="connsiteX38" fmla="*/ 48387 w 224123"/>
                <a:gd name="connsiteY38" fmla="*/ 182785 h 2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4123" h="281906">
                  <a:moveTo>
                    <a:pt x="48387" y="182785"/>
                  </a:moveTo>
                  <a:cubicBezTo>
                    <a:pt x="48387" y="182785"/>
                    <a:pt x="67913" y="193453"/>
                    <a:pt x="72580" y="199263"/>
                  </a:cubicBezTo>
                  <a:cubicBezTo>
                    <a:pt x="77248" y="205168"/>
                    <a:pt x="69437" y="228029"/>
                    <a:pt x="72580" y="232315"/>
                  </a:cubicBezTo>
                  <a:cubicBezTo>
                    <a:pt x="75724" y="236601"/>
                    <a:pt x="94774" y="243840"/>
                    <a:pt x="96774" y="248793"/>
                  </a:cubicBezTo>
                  <a:cubicBezTo>
                    <a:pt x="98679" y="253841"/>
                    <a:pt x="108585" y="267367"/>
                    <a:pt x="112871" y="265271"/>
                  </a:cubicBezTo>
                  <a:cubicBezTo>
                    <a:pt x="117157" y="263176"/>
                    <a:pt x="116300" y="272891"/>
                    <a:pt x="128969" y="273558"/>
                  </a:cubicBezTo>
                  <a:cubicBezTo>
                    <a:pt x="141637" y="274225"/>
                    <a:pt x="157829" y="281559"/>
                    <a:pt x="161163" y="281845"/>
                  </a:cubicBezTo>
                  <a:cubicBezTo>
                    <a:pt x="164497" y="282035"/>
                    <a:pt x="167069" y="282321"/>
                    <a:pt x="177260" y="273558"/>
                  </a:cubicBezTo>
                  <a:cubicBezTo>
                    <a:pt x="187452" y="264795"/>
                    <a:pt x="193929" y="266509"/>
                    <a:pt x="201454" y="257080"/>
                  </a:cubicBezTo>
                  <a:cubicBezTo>
                    <a:pt x="208979" y="247555"/>
                    <a:pt x="213931" y="250793"/>
                    <a:pt x="217551" y="240601"/>
                  </a:cubicBezTo>
                  <a:cubicBezTo>
                    <a:pt x="221171" y="230314"/>
                    <a:pt x="224123" y="207836"/>
                    <a:pt x="224123" y="207836"/>
                  </a:cubicBezTo>
                  <a:lnTo>
                    <a:pt x="215455" y="190024"/>
                  </a:lnTo>
                  <a:lnTo>
                    <a:pt x="192596" y="172688"/>
                  </a:lnTo>
                  <a:lnTo>
                    <a:pt x="193167" y="153448"/>
                  </a:lnTo>
                  <a:cubicBezTo>
                    <a:pt x="193167" y="153448"/>
                    <a:pt x="146875" y="152209"/>
                    <a:pt x="138589" y="143542"/>
                  </a:cubicBezTo>
                  <a:cubicBezTo>
                    <a:pt x="133350" y="138017"/>
                    <a:pt x="133159" y="131064"/>
                    <a:pt x="133159" y="131064"/>
                  </a:cubicBezTo>
                  <a:lnTo>
                    <a:pt x="128492" y="105918"/>
                  </a:lnTo>
                  <a:lnTo>
                    <a:pt x="122206" y="82391"/>
                  </a:lnTo>
                  <a:lnTo>
                    <a:pt x="119348" y="68866"/>
                  </a:lnTo>
                  <a:cubicBezTo>
                    <a:pt x="119348" y="68866"/>
                    <a:pt x="123634" y="64770"/>
                    <a:pt x="129254" y="54578"/>
                  </a:cubicBezTo>
                  <a:cubicBezTo>
                    <a:pt x="134588" y="44958"/>
                    <a:pt x="161068" y="42577"/>
                    <a:pt x="161068" y="42577"/>
                  </a:cubicBezTo>
                  <a:cubicBezTo>
                    <a:pt x="161068" y="42577"/>
                    <a:pt x="157258" y="35528"/>
                    <a:pt x="153733" y="30575"/>
                  </a:cubicBezTo>
                  <a:cubicBezTo>
                    <a:pt x="139922" y="11335"/>
                    <a:pt x="144971" y="1238"/>
                    <a:pt x="144971" y="1238"/>
                  </a:cubicBezTo>
                  <a:lnTo>
                    <a:pt x="116776" y="0"/>
                  </a:lnTo>
                  <a:cubicBezTo>
                    <a:pt x="94583" y="0"/>
                    <a:pt x="81534" y="18574"/>
                    <a:pt x="82677" y="17145"/>
                  </a:cubicBezTo>
                  <a:cubicBezTo>
                    <a:pt x="82677" y="17145"/>
                    <a:pt x="70104" y="15430"/>
                    <a:pt x="64484" y="17716"/>
                  </a:cubicBezTo>
                  <a:cubicBezTo>
                    <a:pt x="58864" y="20003"/>
                    <a:pt x="24194" y="17716"/>
                    <a:pt x="24194" y="17716"/>
                  </a:cubicBezTo>
                  <a:lnTo>
                    <a:pt x="0" y="34195"/>
                  </a:lnTo>
                  <a:cubicBezTo>
                    <a:pt x="0" y="34195"/>
                    <a:pt x="4763" y="51530"/>
                    <a:pt x="8096" y="50673"/>
                  </a:cubicBezTo>
                  <a:cubicBezTo>
                    <a:pt x="11430" y="49816"/>
                    <a:pt x="10192" y="53912"/>
                    <a:pt x="16192" y="58960"/>
                  </a:cubicBezTo>
                  <a:cubicBezTo>
                    <a:pt x="22193" y="64008"/>
                    <a:pt x="36386" y="76009"/>
                    <a:pt x="32290" y="75438"/>
                  </a:cubicBezTo>
                  <a:cubicBezTo>
                    <a:pt x="28289" y="74962"/>
                    <a:pt x="16192" y="83725"/>
                    <a:pt x="16192" y="83725"/>
                  </a:cubicBezTo>
                  <a:cubicBezTo>
                    <a:pt x="16192" y="83725"/>
                    <a:pt x="10192" y="95726"/>
                    <a:pt x="16192" y="100203"/>
                  </a:cubicBezTo>
                  <a:cubicBezTo>
                    <a:pt x="22193" y="104775"/>
                    <a:pt x="24289" y="116681"/>
                    <a:pt x="24289" y="116681"/>
                  </a:cubicBezTo>
                  <a:cubicBezTo>
                    <a:pt x="24289" y="116681"/>
                    <a:pt x="14097" y="123254"/>
                    <a:pt x="8191" y="124968"/>
                  </a:cubicBezTo>
                  <a:cubicBezTo>
                    <a:pt x="2286" y="126682"/>
                    <a:pt x="-476" y="122491"/>
                    <a:pt x="95" y="133255"/>
                  </a:cubicBezTo>
                  <a:cubicBezTo>
                    <a:pt x="762" y="144018"/>
                    <a:pt x="16383" y="154781"/>
                    <a:pt x="16192" y="158020"/>
                  </a:cubicBezTo>
                  <a:cubicBezTo>
                    <a:pt x="16002" y="161258"/>
                    <a:pt x="33242" y="168973"/>
                    <a:pt x="32290" y="174498"/>
                  </a:cubicBezTo>
                  <a:cubicBezTo>
                    <a:pt x="31337" y="180118"/>
                    <a:pt x="48387" y="182785"/>
                    <a:pt x="48387" y="18278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E6E6C6F6-A1BD-5CD5-4474-9E7F7BC98F3B}"/>
                </a:ext>
              </a:extLst>
            </p:cNvPr>
            <p:cNvSpPr/>
            <p:nvPr/>
          </p:nvSpPr>
          <p:spPr>
            <a:xfrm>
              <a:off x="3888869" y="5930779"/>
              <a:ext cx="109050" cy="163082"/>
            </a:xfrm>
            <a:custGeom>
              <a:avLst/>
              <a:gdLst>
                <a:gd name="connsiteX0" fmla="*/ 17812 w 99379"/>
                <a:gd name="connsiteY0" fmla="*/ 66230 h 148620"/>
                <a:gd name="connsiteX1" fmla="*/ 42005 w 99379"/>
                <a:gd name="connsiteY1" fmla="*/ 41464 h 148620"/>
                <a:gd name="connsiteX2" fmla="*/ 42005 w 99379"/>
                <a:gd name="connsiteY2" fmla="*/ 33178 h 148620"/>
                <a:gd name="connsiteX3" fmla="*/ 42005 w 99379"/>
                <a:gd name="connsiteY3" fmla="*/ 16699 h 148620"/>
                <a:gd name="connsiteX4" fmla="*/ 58103 w 99379"/>
                <a:gd name="connsiteY4" fmla="*/ 8413 h 148620"/>
                <a:gd name="connsiteX5" fmla="*/ 66199 w 99379"/>
                <a:gd name="connsiteY5" fmla="*/ 126 h 148620"/>
                <a:gd name="connsiteX6" fmla="*/ 82296 w 99379"/>
                <a:gd name="connsiteY6" fmla="*/ 8413 h 148620"/>
                <a:gd name="connsiteX7" fmla="*/ 90392 w 99379"/>
                <a:gd name="connsiteY7" fmla="*/ 24891 h 148620"/>
                <a:gd name="connsiteX8" fmla="*/ 98489 w 99379"/>
                <a:gd name="connsiteY8" fmla="*/ 41464 h 148620"/>
                <a:gd name="connsiteX9" fmla="*/ 90392 w 99379"/>
                <a:gd name="connsiteY9" fmla="*/ 57943 h 148620"/>
                <a:gd name="connsiteX10" fmla="*/ 66199 w 99379"/>
                <a:gd name="connsiteY10" fmla="*/ 74421 h 148620"/>
                <a:gd name="connsiteX11" fmla="*/ 50102 w 99379"/>
                <a:gd name="connsiteY11" fmla="*/ 90899 h 148620"/>
                <a:gd name="connsiteX12" fmla="*/ 34004 w 99379"/>
                <a:gd name="connsiteY12" fmla="*/ 107378 h 148620"/>
                <a:gd name="connsiteX13" fmla="*/ 17907 w 99379"/>
                <a:gd name="connsiteY13" fmla="*/ 107378 h 148620"/>
                <a:gd name="connsiteX14" fmla="*/ 17907 w 99379"/>
                <a:gd name="connsiteY14" fmla="*/ 123856 h 148620"/>
                <a:gd name="connsiteX15" fmla="*/ 9811 w 99379"/>
                <a:gd name="connsiteY15" fmla="*/ 148621 h 148620"/>
                <a:gd name="connsiteX16" fmla="*/ 1715 w 99379"/>
                <a:gd name="connsiteY16" fmla="*/ 140334 h 148620"/>
                <a:gd name="connsiteX17" fmla="*/ 0 w 99379"/>
                <a:gd name="connsiteY17" fmla="*/ 114045 h 148620"/>
                <a:gd name="connsiteX18" fmla="*/ 9716 w 99379"/>
                <a:gd name="connsiteY18" fmla="*/ 82517 h 148620"/>
                <a:gd name="connsiteX19" fmla="*/ 17812 w 99379"/>
                <a:gd name="connsiteY19" fmla="*/ 66230 h 14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79" h="148620">
                  <a:moveTo>
                    <a:pt x="17812" y="66230"/>
                  </a:moveTo>
                  <a:cubicBezTo>
                    <a:pt x="17812" y="66230"/>
                    <a:pt x="44196" y="48704"/>
                    <a:pt x="42005" y="41464"/>
                  </a:cubicBezTo>
                  <a:cubicBezTo>
                    <a:pt x="39815" y="34225"/>
                    <a:pt x="42005" y="33178"/>
                    <a:pt x="42005" y="33178"/>
                  </a:cubicBezTo>
                  <a:cubicBezTo>
                    <a:pt x="42005" y="33178"/>
                    <a:pt x="39624" y="21176"/>
                    <a:pt x="42005" y="16699"/>
                  </a:cubicBezTo>
                  <a:cubicBezTo>
                    <a:pt x="44387" y="12223"/>
                    <a:pt x="56483" y="12508"/>
                    <a:pt x="58103" y="8413"/>
                  </a:cubicBezTo>
                  <a:cubicBezTo>
                    <a:pt x="59722" y="4412"/>
                    <a:pt x="66199" y="126"/>
                    <a:pt x="66199" y="126"/>
                  </a:cubicBezTo>
                  <a:cubicBezTo>
                    <a:pt x="66199" y="126"/>
                    <a:pt x="78772" y="-1684"/>
                    <a:pt x="82296" y="8413"/>
                  </a:cubicBezTo>
                  <a:cubicBezTo>
                    <a:pt x="85820" y="18509"/>
                    <a:pt x="85630" y="23557"/>
                    <a:pt x="90392" y="24891"/>
                  </a:cubicBezTo>
                  <a:cubicBezTo>
                    <a:pt x="95060" y="26320"/>
                    <a:pt x="101822" y="34511"/>
                    <a:pt x="98489" y="41464"/>
                  </a:cubicBezTo>
                  <a:cubicBezTo>
                    <a:pt x="95060" y="48418"/>
                    <a:pt x="99536" y="54990"/>
                    <a:pt x="90392" y="57943"/>
                  </a:cubicBezTo>
                  <a:cubicBezTo>
                    <a:pt x="81248" y="60896"/>
                    <a:pt x="69533" y="70706"/>
                    <a:pt x="66199" y="74421"/>
                  </a:cubicBezTo>
                  <a:cubicBezTo>
                    <a:pt x="62865" y="78136"/>
                    <a:pt x="52673" y="84898"/>
                    <a:pt x="50102" y="90899"/>
                  </a:cubicBezTo>
                  <a:cubicBezTo>
                    <a:pt x="47530" y="96900"/>
                    <a:pt x="34004" y="107378"/>
                    <a:pt x="34004" y="107378"/>
                  </a:cubicBezTo>
                  <a:lnTo>
                    <a:pt x="17907" y="107378"/>
                  </a:lnTo>
                  <a:lnTo>
                    <a:pt x="17907" y="123856"/>
                  </a:lnTo>
                  <a:lnTo>
                    <a:pt x="9811" y="148621"/>
                  </a:lnTo>
                  <a:lnTo>
                    <a:pt x="1715" y="140334"/>
                  </a:lnTo>
                  <a:lnTo>
                    <a:pt x="0" y="114045"/>
                  </a:lnTo>
                  <a:lnTo>
                    <a:pt x="9716" y="82517"/>
                  </a:lnTo>
                  <a:lnTo>
                    <a:pt x="17812" y="66230"/>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5D47D772-BF86-8244-C7B9-B85F00548A5E}"/>
                </a:ext>
              </a:extLst>
            </p:cNvPr>
            <p:cNvSpPr/>
            <p:nvPr/>
          </p:nvSpPr>
          <p:spPr>
            <a:xfrm>
              <a:off x="3438973" y="5864944"/>
              <a:ext cx="319359" cy="356365"/>
            </a:xfrm>
            <a:custGeom>
              <a:avLst/>
              <a:gdLst>
                <a:gd name="connsiteX0" fmla="*/ 40997 w 291036"/>
                <a:gd name="connsiteY0" fmla="*/ 27165 h 324761"/>
                <a:gd name="connsiteX1" fmla="*/ 57094 w 291036"/>
                <a:gd name="connsiteY1" fmla="*/ 2400 h 324761"/>
                <a:gd name="connsiteX2" fmla="*/ 73192 w 291036"/>
                <a:gd name="connsiteY2" fmla="*/ 2400 h 324761"/>
                <a:gd name="connsiteX3" fmla="*/ 145677 w 291036"/>
                <a:gd name="connsiteY3" fmla="*/ 2400 h 324761"/>
                <a:gd name="connsiteX4" fmla="*/ 161774 w 291036"/>
                <a:gd name="connsiteY4" fmla="*/ 2400 h 324761"/>
                <a:gd name="connsiteX5" fmla="*/ 161774 w 291036"/>
                <a:gd name="connsiteY5" fmla="*/ 35452 h 324761"/>
                <a:gd name="connsiteX6" fmla="*/ 169870 w 291036"/>
                <a:gd name="connsiteY6" fmla="*/ 51930 h 324761"/>
                <a:gd name="connsiteX7" fmla="*/ 194064 w 291036"/>
                <a:gd name="connsiteY7" fmla="*/ 35452 h 324761"/>
                <a:gd name="connsiteX8" fmla="*/ 202160 w 291036"/>
                <a:gd name="connsiteY8" fmla="*/ 51930 h 324761"/>
                <a:gd name="connsiteX9" fmla="*/ 194064 w 291036"/>
                <a:gd name="connsiteY9" fmla="*/ 68408 h 324761"/>
                <a:gd name="connsiteX10" fmla="*/ 173776 w 291036"/>
                <a:gd name="connsiteY10" fmla="*/ 84505 h 324761"/>
                <a:gd name="connsiteX11" fmla="*/ 169870 w 291036"/>
                <a:gd name="connsiteY11" fmla="*/ 101460 h 324761"/>
                <a:gd name="connsiteX12" fmla="*/ 194064 w 291036"/>
                <a:gd name="connsiteY12" fmla="*/ 126225 h 324761"/>
                <a:gd name="connsiteX13" fmla="*/ 218162 w 291036"/>
                <a:gd name="connsiteY13" fmla="*/ 139750 h 324761"/>
                <a:gd name="connsiteX14" fmla="*/ 242451 w 291036"/>
                <a:gd name="connsiteY14" fmla="*/ 150990 h 324761"/>
                <a:gd name="connsiteX15" fmla="*/ 266644 w 291036"/>
                <a:gd name="connsiteY15" fmla="*/ 159277 h 324761"/>
                <a:gd name="connsiteX16" fmla="*/ 282742 w 291036"/>
                <a:gd name="connsiteY16" fmla="*/ 175755 h 324761"/>
                <a:gd name="connsiteX17" fmla="*/ 282742 w 291036"/>
                <a:gd name="connsiteY17" fmla="*/ 192233 h 324761"/>
                <a:gd name="connsiteX18" fmla="*/ 290838 w 291036"/>
                <a:gd name="connsiteY18" fmla="*/ 216998 h 324761"/>
                <a:gd name="connsiteX19" fmla="*/ 290838 w 291036"/>
                <a:gd name="connsiteY19" fmla="*/ 241763 h 324761"/>
                <a:gd name="connsiteX20" fmla="*/ 282742 w 291036"/>
                <a:gd name="connsiteY20" fmla="*/ 283102 h 324761"/>
                <a:gd name="connsiteX21" fmla="*/ 266644 w 291036"/>
                <a:gd name="connsiteY21" fmla="*/ 299580 h 324761"/>
                <a:gd name="connsiteX22" fmla="*/ 234450 w 291036"/>
                <a:gd name="connsiteY22" fmla="*/ 307867 h 324761"/>
                <a:gd name="connsiteX23" fmla="*/ 210256 w 291036"/>
                <a:gd name="connsiteY23" fmla="*/ 324345 h 324761"/>
                <a:gd name="connsiteX24" fmla="*/ 186063 w 291036"/>
                <a:gd name="connsiteY24" fmla="*/ 316058 h 324761"/>
                <a:gd name="connsiteX25" fmla="*/ 161869 w 291036"/>
                <a:gd name="connsiteY25" fmla="*/ 299580 h 324761"/>
                <a:gd name="connsiteX26" fmla="*/ 137676 w 291036"/>
                <a:gd name="connsiteY26" fmla="*/ 274815 h 324761"/>
                <a:gd name="connsiteX27" fmla="*/ 105481 w 291036"/>
                <a:gd name="connsiteY27" fmla="*/ 274815 h 324761"/>
                <a:gd name="connsiteX28" fmla="*/ 49093 w 291036"/>
                <a:gd name="connsiteY28" fmla="*/ 283102 h 324761"/>
                <a:gd name="connsiteX29" fmla="*/ 24900 w 291036"/>
                <a:gd name="connsiteY29" fmla="*/ 291388 h 324761"/>
                <a:gd name="connsiteX30" fmla="*/ 8802 w 291036"/>
                <a:gd name="connsiteY30" fmla="*/ 258337 h 324761"/>
                <a:gd name="connsiteX31" fmla="*/ 40 w 291036"/>
                <a:gd name="connsiteY31" fmla="*/ 221475 h 324761"/>
                <a:gd name="connsiteX32" fmla="*/ 16899 w 291036"/>
                <a:gd name="connsiteY32" fmla="*/ 184042 h 324761"/>
                <a:gd name="connsiteX33" fmla="*/ 41092 w 291036"/>
                <a:gd name="connsiteY33" fmla="*/ 150990 h 324761"/>
                <a:gd name="connsiteX34" fmla="*/ 45760 w 291036"/>
                <a:gd name="connsiteY34" fmla="*/ 121653 h 324761"/>
                <a:gd name="connsiteX35" fmla="*/ 58904 w 291036"/>
                <a:gd name="connsiteY35" fmla="*/ 106127 h 324761"/>
                <a:gd name="connsiteX36" fmla="*/ 57190 w 291036"/>
                <a:gd name="connsiteY36" fmla="*/ 76695 h 324761"/>
                <a:gd name="connsiteX37" fmla="*/ 36711 w 291036"/>
                <a:gd name="connsiteY37" fmla="*/ 49834 h 324761"/>
                <a:gd name="connsiteX38" fmla="*/ 40997 w 291036"/>
                <a:gd name="connsiteY38" fmla="*/ 27165 h 32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1036" h="324761">
                  <a:moveTo>
                    <a:pt x="40997" y="27165"/>
                  </a:moveTo>
                  <a:cubicBezTo>
                    <a:pt x="40997" y="27165"/>
                    <a:pt x="53475" y="4686"/>
                    <a:pt x="57094" y="2400"/>
                  </a:cubicBezTo>
                  <a:cubicBezTo>
                    <a:pt x="60714" y="114"/>
                    <a:pt x="73477" y="7829"/>
                    <a:pt x="73192" y="2400"/>
                  </a:cubicBezTo>
                  <a:cubicBezTo>
                    <a:pt x="72906" y="-3029"/>
                    <a:pt x="146534" y="4686"/>
                    <a:pt x="145677" y="2400"/>
                  </a:cubicBezTo>
                  <a:cubicBezTo>
                    <a:pt x="144915" y="114"/>
                    <a:pt x="160250" y="-1601"/>
                    <a:pt x="161774" y="2400"/>
                  </a:cubicBezTo>
                  <a:cubicBezTo>
                    <a:pt x="163298" y="6400"/>
                    <a:pt x="161774" y="30022"/>
                    <a:pt x="161774" y="35452"/>
                  </a:cubicBezTo>
                  <a:cubicBezTo>
                    <a:pt x="161774" y="40881"/>
                    <a:pt x="164155" y="56788"/>
                    <a:pt x="169870" y="51930"/>
                  </a:cubicBezTo>
                  <a:cubicBezTo>
                    <a:pt x="175585" y="47167"/>
                    <a:pt x="194064" y="35452"/>
                    <a:pt x="194064" y="35452"/>
                  </a:cubicBezTo>
                  <a:cubicBezTo>
                    <a:pt x="194064" y="35452"/>
                    <a:pt x="201779" y="40595"/>
                    <a:pt x="202160" y="51930"/>
                  </a:cubicBezTo>
                  <a:cubicBezTo>
                    <a:pt x="202255" y="56216"/>
                    <a:pt x="203398" y="61550"/>
                    <a:pt x="194064" y="68408"/>
                  </a:cubicBezTo>
                  <a:cubicBezTo>
                    <a:pt x="184825" y="75361"/>
                    <a:pt x="174252" y="79933"/>
                    <a:pt x="173776" y="84505"/>
                  </a:cubicBezTo>
                  <a:cubicBezTo>
                    <a:pt x="173394" y="89077"/>
                    <a:pt x="161107" y="89839"/>
                    <a:pt x="169870" y="101460"/>
                  </a:cubicBezTo>
                  <a:cubicBezTo>
                    <a:pt x="178633" y="113080"/>
                    <a:pt x="186444" y="122129"/>
                    <a:pt x="194064" y="126225"/>
                  </a:cubicBezTo>
                  <a:cubicBezTo>
                    <a:pt x="201684" y="130321"/>
                    <a:pt x="208542" y="136607"/>
                    <a:pt x="218162" y="139750"/>
                  </a:cubicBezTo>
                  <a:cubicBezTo>
                    <a:pt x="226163" y="142417"/>
                    <a:pt x="235783" y="148132"/>
                    <a:pt x="242451" y="150990"/>
                  </a:cubicBezTo>
                  <a:cubicBezTo>
                    <a:pt x="249118" y="153847"/>
                    <a:pt x="262644" y="156800"/>
                    <a:pt x="266644" y="159277"/>
                  </a:cubicBezTo>
                  <a:cubicBezTo>
                    <a:pt x="270550" y="161753"/>
                    <a:pt x="279598" y="170992"/>
                    <a:pt x="282742" y="175755"/>
                  </a:cubicBezTo>
                  <a:cubicBezTo>
                    <a:pt x="285885" y="180517"/>
                    <a:pt x="282646" y="185185"/>
                    <a:pt x="282742" y="192233"/>
                  </a:cubicBezTo>
                  <a:cubicBezTo>
                    <a:pt x="282837" y="199377"/>
                    <a:pt x="290838" y="216998"/>
                    <a:pt x="290838" y="216998"/>
                  </a:cubicBezTo>
                  <a:cubicBezTo>
                    <a:pt x="290838" y="216998"/>
                    <a:pt x="289600" y="234048"/>
                    <a:pt x="290838" y="241763"/>
                  </a:cubicBezTo>
                  <a:cubicBezTo>
                    <a:pt x="292076" y="249573"/>
                    <a:pt x="287314" y="275672"/>
                    <a:pt x="282742" y="283102"/>
                  </a:cubicBezTo>
                  <a:cubicBezTo>
                    <a:pt x="278265" y="290436"/>
                    <a:pt x="279503" y="296246"/>
                    <a:pt x="266644" y="299580"/>
                  </a:cubicBezTo>
                  <a:cubicBezTo>
                    <a:pt x="253785" y="303009"/>
                    <a:pt x="236545" y="298627"/>
                    <a:pt x="234450" y="307867"/>
                  </a:cubicBezTo>
                  <a:cubicBezTo>
                    <a:pt x="232354" y="317106"/>
                    <a:pt x="215781" y="326917"/>
                    <a:pt x="210256" y="324345"/>
                  </a:cubicBezTo>
                  <a:cubicBezTo>
                    <a:pt x="204732" y="321773"/>
                    <a:pt x="190349" y="319773"/>
                    <a:pt x="186063" y="316058"/>
                  </a:cubicBezTo>
                  <a:cubicBezTo>
                    <a:pt x="181777" y="312343"/>
                    <a:pt x="169585" y="311867"/>
                    <a:pt x="161869" y="299580"/>
                  </a:cubicBezTo>
                  <a:cubicBezTo>
                    <a:pt x="154249" y="287293"/>
                    <a:pt x="137676" y="274815"/>
                    <a:pt x="137676" y="274815"/>
                  </a:cubicBezTo>
                  <a:lnTo>
                    <a:pt x="105481" y="274815"/>
                  </a:lnTo>
                  <a:cubicBezTo>
                    <a:pt x="105481" y="274815"/>
                    <a:pt x="58809" y="278815"/>
                    <a:pt x="49093" y="283102"/>
                  </a:cubicBezTo>
                  <a:cubicBezTo>
                    <a:pt x="39378" y="287293"/>
                    <a:pt x="31948" y="301675"/>
                    <a:pt x="24900" y="291388"/>
                  </a:cubicBezTo>
                  <a:cubicBezTo>
                    <a:pt x="17851" y="281101"/>
                    <a:pt x="8802" y="258337"/>
                    <a:pt x="8802" y="258337"/>
                  </a:cubicBezTo>
                  <a:cubicBezTo>
                    <a:pt x="8802" y="258337"/>
                    <a:pt x="1183" y="246240"/>
                    <a:pt x="40" y="221475"/>
                  </a:cubicBezTo>
                  <a:cubicBezTo>
                    <a:pt x="-437" y="210712"/>
                    <a:pt x="3278" y="197186"/>
                    <a:pt x="16899" y="184042"/>
                  </a:cubicBezTo>
                  <a:cubicBezTo>
                    <a:pt x="28710" y="172612"/>
                    <a:pt x="39568" y="158800"/>
                    <a:pt x="41092" y="150990"/>
                  </a:cubicBezTo>
                  <a:cubicBezTo>
                    <a:pt x="43283" y="139274"/>
                    <a:pt x="40997" y="130416"/>
                    <a:pt x="45760" y="121653"/>
                  </a:cubicBezTo>
                  <a:cubicBezTo>
                    <a:pt x="49189" y="115271"/>
                    <a:pt x="55094" y="114509"/>
                    <a:pt x="58904" y="106127"/>
                  </a:cubicBezTo>
                  <a:cubicBezTo>
                    <a:pt x="63381" y="96316"/>
                    <a:pt x="68524" y="88315"/>
                    <a:pt x="57190" y="76695"/>
                  </a:cubicBezTo>
                  <a:cubicBezTo>
                    <a:pt x="46998" y="66122"/>
                    <a:pt x="35282" y="54597"/>
                    <a:pt x="36711" y="49834"/>
                  </a:cubicBezTo>
                  <a:cubicBezTo>
                    <a:pt x="37949" y="45072"/>
                    <a:pt x="40997" y="27165"/>
                    <a:pt x="40997" y="27165"/>
                  </a:cubicBez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6C25F009-BAB7-0533-76A3-0A00FFA2A7CD}"/>
                </a:ext>
              </a:extLst>
            </p:cNvPr>
            <p:cNvSpPr/>
            <p:nvPr/>
          </p:nvSpPr>
          <p:spPr>
            <a:xfrm>
              <a:off x="3554720" y="6230051"/>
              <a:ext cx="97203" cy="137836"/>
            </a:xfrm>
            <a:custGeom>
              <a:avLst/>
              <a:gdLst>
                <a:gd name="connsiteX0" fmla="*/ 0 w 88582"/>
                <a:gd name="connsiteY0" fmla="*/ 82582 h 125612"/>
                <a:gd name="connsiteX1" fmla="*/ 16097 w 88582"/>
                <a:gd name="connsiteY1" fmla="*/ 57817 h 125612"/>
                <a:gd name="connsiteX2" fmla="*/ 40291 w 88582"/>
                <a:gd name="connsiteY2" fmla="*/ 33052 h 125612"/>
                <a:gd name="connsiteX3" fmla="*/ 72485 w 88582"/>
                <a:gd name="connsiteY3" fmla="*/ 8287 h 125612"/>
                <a:gd name="connsiteX4" fmla="*/ 88583 w 88582"/>
                <a:gd name="connsiteY4" fmla="*/ 0 h 125612"/>
                <a:gd name="connsiteX5" fmla="*/ 72485 w 88582"/>
                <a:gd name="connsiteY5" fmla="*/ 24765 h 125612"/>
                <a:gd name="connsiteX6" fmla="*/ 56388 w 88582"/>
                <a:gd name="connsiteY6" fmla="*/ 49530 h 125612"/>
                <a:gd name="connsiteX7" fmla="*/ 56388 w 88582"/>
                <a:gd name="connsiteY7" fmla="*/ 66008 h 125612"/>
                <a:gd name="connsiteX8" fmla="*/ 64484 w 88582"/>
                <a:gd name="connsiteY8" fmla="*/ 82487 h 125612"/>
                <a:gd name="connsiteX9" fmla="*/ 72581 w 88582"/>
                <a:gd name="connsiteY9" fmla="*/ 98965 h 125612"/>
                <a:gd name="connsiteX10" fmla="*/ 56483 w 88582"/>
                <a:gd name="connsiteY10" fmla="*/ 107252 h 125612"/>
                <a:gd name="connsiteX11" fmla="*/ 40386 w 88582"/>
                <a:gd name="connsiteY11" fmla="*/ 115538 h 125612"/>
                <a:gd name="connsiteX12" fmla="*/ 24289 w 88582"/>
                <a:gd name="connsiteY12" fmla="*/ 123825 h 125612"/>
                <a:gd name="connsiteX13" fmla="*/ 8192 w 88582"/>
                <a:gd name="connsiteY13" fmla="*/ 99060 h 125612"/>
                <a:gd name="connsiteX14" fmla="*/ 95 w 88582"/>
                <a:gd name="connsiteY14" fmla="*/ 99060 h 125612"/>
                <a:gd name="connsiteX15" fmla="*/ 95 w 88582"/>
                <a:gd name="connsiteY15" fmla="*/ 82582 h 1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 h="125612">
                  <a:moveTo>
                    <a:pt x="0" y="82582"/>
                  </a:moveTo>
                  <a:cubicBezTo>
                    <a:pt x="0" y="82582"/>
                    <a:pt x="8096" y="68389"/>
                    <a:pt x="16097" y="57817"/>
                  </a:cubicBezTo>
                  <a:cubicBezTo>
                    <a:pt x="24194" y="47244"/>
                    <a:pt x="30290" y="40767"/>
                    <a:pt x="40291" y="33052"/>
                  </a:cubicBezTo>
                  <a:cubicBezTo>
                    <a:pt x="50292" y="25241"/>
                    <a:pt x="72485" y="8287"/>
                    <a:pt x="72485" y="8287"/>
                  </a:cubicBezTo>
                  <a:lnTo>
                    <a:pt x="88583" y="0"/>
                  </a:lnTo>
                  <a:cubicBezTo>
                    <a:pt x="88583" y="0"/>
                    <a:pt x="74771" y="18002"/>
                    <a:pt x="72485" y="24765"/>
                  </a:cubicBezTo>
                  <a:cubicBezTo>
                    <a:pt x="70199" y="31528"/>
                    <a:pt x="56388" y="49530"/>
                    <a:pt x="56388" y="49530"/>
                  </a:cubicBezTo>
                  <a:lnTo>
                    <a:pt x="56388" y="66008"/>
                  </a:lnTo>
                  <a:cubicBezTo>
                    <a:pt x="56388" y="72295"/>
                    <a:pt x="57150" y="78677"/>
                    <a:pt x="64484" y="82487"/>
                  </a:cubicBezTo>
                  <a:cubicBezTo>
                    <a:pt x="71724" y="86392"/>
                    <a:pt x="72581" y="98965"/>
                    <a:pt x="72581" y="98965"/>
                  </a:cubicBezTo>
                  <a:cubicBezTo>
                    <a:pt x="72581" y="98965"/>
                    <a:pt x="64103" y="101346"/>
                    <a:pt x="56483" y="107252"/>
                  </a:cubicBezTo>
                  <a:cubicBezTo>
                    <a:pt x="48863" y="113157"/>
                    <a:pt x="38005" y="111633"/>
                    <a:pt x="40386" y="115538"/>
                  </a:cubicBezTo>
                  <a:cubicBezTo>
                    <a:pt x="42767" y="119444"/>
                    <a:pt x="28861" y="129730"/>
                    <a:pt x="24289" y="123825"/>
                  </a:cubicBezTo>
                  <a:cubicBezTo>
                    <a:pt x="19717" y="117824"/>
                    <a:pt x="8192" y="99060"/>
                    <a:pt x="8192" y="99060"/>
                  </a:cubicBezTo>
                  <a:lnTo>
                    <a:pt x="95" y="99060"/>
                  </a:lnTo>
                  <a:lnTo>
                    <a:pt x="95" y="82582"/>
                  </a:lnTo>
                  <a:close/>
                </a:path>
              </a:pathLst>
            </a:custGeom>
            <a:solidFill>
              <a:schemeClr val="accent1">
                <a:lumMod val="75000"/>
              </a:schemeClr>
            </a:solidFill>
            <a:ln w="6350" cap="flat">
              <a:solidFill>
                <a:schemeClr val="bg1">
                  <a:lumMod val="95000"/>
                </a:schemeClr>
              </a:solidFill>
              <a:prstDash val="solid"/>
              <a:miter/>
            </a:ln>
          </p:spPr>
          <p:txBody>
            <a:bodyPr rtlCol="0" anchor="ctr"/>
            <a:lstStyle/>
            <a:p>
              <a:endParaRPr lang="ja-JP" altLang="en-US"/>
            </a:p>
          </p:txBody>
        </p:sp>
      </p:grpSp>
      <p:sp>
        <p:nvSpPr>
          <p:cNvPr id="68" name="フリーフォーム 67">
            <a:extLst>
              <a:ext uri="{FF2B5EF4-FFF2-40B4-BE49-F238E27FC236}">
                <a16:creationId xmlns:a16="http://schemas.microsoft.com/office/drawing/2014/main" id="{E3210F5C-638C-F487-9243-2934015557A3}"/>
              </a:ext>
            </a:extLst>
          </p:cNvPr>
          <p:cNvSpPr/>
          <p:nvPr/>
        </p:nvSpPr>
        <p:spPr>
          <a:xfrm>
            <a:off x="3130101" y="5874893"/>
            <a:ext cx="380513" cy="193456"/>
          </a:xfrm>
          <a:custGeom>
            <a:avLst/>
            <a:gdLst>
              <a:gd name="connsiteX0" fmla="*/ 40538 w 346766"/>
              <a:gd name="connsiteY0" fmla="*/ 51149 h 176299"/>
              <a:gd name="connsiteX1" fmla="*/ 88925 w 346766"/>
              <a:gd name="connsiteY1" fmla="*/ 51149 h 176299"/>
              <a:gd name="connsiteX2" fmla="*/ 97021 w 346766"/>
              <a:gd name="connsiteY2" fmla="*/ 42863 h 176299"/>
              <a:gd name="connsiteX3" fmla="*/ 145408 w 346766"/>
              <a:gd name="connsiteY3" fmla="*/ 42863 h 176299"/>
              <a:gd name="connsiteX4" fmla="*/ 161505 w 346766"/>
              <a:gd name="connsiteY4" fmla="*/ 51149 h 176299"/>
              <a:gd name="connsiteX5" fmla="*/ 201796 w 346766"/>
              <a:gd name="connsiteY5" fmla="*/ 51149 h 176299"/>
              <a:gd name="connsiteX6" fmla="*/ 209892 w 346766"/>
              <a:gd name="connsiteY6" fmla="*/ 34671 h 176299"/>
              <a:gd name="connsiteX7" fmla="*/ 242087 w 346766"/>
              <a:gd name="connsiteY7" fmla="*/ 42958 h 176299"/>
              <a:gd name="connsiteX8" fmla="*/ 274281 w 346766"/>
              <a:gd name="connsiteY8" fmla="*/ 34671 h 176299"/>
              <a:gd name="connsiteX9" fmla="*/ 306476 w 346766"/>
              <a:gd name="connsiteY9" fmla="*/ 9906 h 176299"/>
              <a:gd name="connsiteX10" fmla="*/ 333431 w 346766"/>
              <a:gd name="connsiteY10" fmla="*/ 0 h 176299"/>
              <a:gd name="connsiteX11" fmla="*/ 322573 w 346766"/>
              <a:gd name="connsiteY11" fmla="*/ 26384 h 176299"/>
              <a:gd name="connsiteX12" fmla="*/ 322573 w 346766"/>
              <a:gd name="connsiteY12" fmla="*/ 51149 h 176299"/>
              <a:gd name="connsiteX13" fmla="*/ 346767 w 346766"/>
              <a:gd name="connsiteY13" fmla="*/ 75914 h 176299"/>
              <a:gd name="connsiteX14" fmla="*/ 338670 w 346766"/>
              <a:gd name="connsiteY14" fmla="*/ 100679 h 176299"/>
              <a:gd name="connsiteX15" fmla="*/ 322573 w 346766"/>
              <a:gd name="connsiteY15" fmla="*/ 117158 h 176299"/>
              <a:gd name="connsiteX16" fmla="*/ 290378 w 346766"/>
              <a:gd name="connsiteY16" fmla="*/ 133636 h 176299"/>
              <a:gd name="connsiteX17" fmla="*/ 258184 w 346766"/>
              <a:gd name="connsiteY17" fmla="*/ 133636 h 176299"/>
              <a:gd name="connsiteX18" fmla="*/ 242087 w 346766"/>
              <a:gd name="connsiteY18" fmla="*/ 108871 h 176299"/>
              <a:gd name="connsiteX19" fmla="*/ 217893 w 346766"/>
              <a:gd name="connsiteY19" fmla="*/ 92393 h 176299"/>
              <a:gd name="connsiteX20" fmla="*/ 201796 w 346766"/>
              <a:gd name="connsiteY20" fmla="*/ 100679 h 176299"/>
              <a:gd name="connsiteX21" fmla="*/ 185699 w 346766"/>
              <a:gd name="connsiteY21" fmla="*/ 117158 h 176299"/>
              <a:gd name="connsiteX22" fmla="*/ 161505 w 346766"/>
              <a:gd name="connsiteY22" fmla="*/ 117158 h 176299"/>
              <a:gd name="connsiteX23" fmla="*/ 145408 w 346766"/>
              <a:gd name="connsiteY23" fmla="*/ 100679 h 176299"/>
              <a:gd name="connsiteX24" fmla="*/ 121214 w 346766"/>
              <a:gd name="connsiteY24" fmla="*/ 108966 h 176299"/>
              <a:gd name="connsiteX25" fmla="*/ 97021 w 346766"/>
              <a:gd name="connsiteY25" fmla="*/ 125444 h 176299"/>
              <a:gd name="connsiteX26" fmla="*/ 72827 w 346766"/>
              <a:gd name="connsiteY26" fmla="*/ 141923 h 176299"/>
              <a:gd name="connsiteX27" fmla="*/ 63588 w 346766"/>
              <a:gd name="connsiteY27" fmla="*/ 155067 h 176299"/>
              <a:gd name="connsiteX28" fmla="*/ 47681 w 346766"/>
              <a:gd name="connsiteY28" fmla="*/ 167735 h 176299"/>
              <a:gd name="connsiteX29" fmla="*/ 40538 w 346766"/>
              <a:gd name="connsiteY29" fmla="*/ 174975 h 176299"/>
              <a:gd name="connsiteX30" fmla="*/ 247 w 346766"/>
              <a:gd name="connsiteY30" fmla="*/ 174975 h 176299"/>
              <a:gd name="connsiteX31" fmla="*/ 247 w 346766"/>
              <a:gd name="connsiteY31" fmla="*/ 158496 h 176299"/>
              <a:gd name="connsiteX32" fmla="*/ 16344 w 346766"/>
              <a:gd name="connsiteY32" fmla="*/ 133731 h 176299"/>
              <a:gd name="connsiteX33" fmla="*/ 40538 w 346766"/>
              <a:gd name="connsiteY33" fmla="*/ 108966 h 176299"/>
              <a:gd name="connsiteX34" fmla="*/ 40538 w 346766"/>
              <a:gd name="connsiteY34" fmla="*/ 84201 h 176299"/>
              <a:gd name="connsiteX35" fmla="*/ 40538 w 346766"/>
              <a:gd name="connsiteY35" fmla="*/ 51149 h 17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6766" h="176299">
                <a:moveTo>
                  <a:pt x="40538" y="51149"/>
                </a:moveTo>
                <a:cubicBezTo>
                  <a:pt x="40538" y="51149"/>
                  <a:pt x="83686" y="59531"/>
                  <a:pt x="88925" y="51149"/>
                </a:cubicBezTo>
                <a:cubicBezTo>
                  <a:pt x="94163" y="42767"/>
                  <a:pt x="97021" y="42863"/>
                  <a:pt x="97021" y="42863"/>
                </a:cubicBezTo>
                <a:lnTo>
                  <a:pt x="145408" y="42863"/>
                </a:lnTo>
                <a:cubicBezTo>
                  <a:pt x="145408" y="42863"/>
                  <a:pt x="147599" y="50006"/>
                  <a:pt x="161505" y="51149"/>
                </a:cubicBezTo>
                <a:cubicBezTo>
                  <a:pt x="175412" y="52197"/>
                  <a:pt x="197510" y="56388"/>
                  <a:pt x="201796" y="51149"/>
                </a:cubicBezTo>
                <a:cubicBezTo>
                  <a:pt x="206082" y="45911"/>
                  <a:pt x="196843" y="35909"/>
                  <a:pt x="209892" y="34671"/>
                </a:cubicBezTo>
                <a:cubicBezTo>
                  <a:pt x="222942" y="33433"/>
                  <a:pt x="232180" y="44577"/>
                  <a:pt x="242087" y="42958"/>
                </a:cubicBezTo>
                <a:cubicBezTo>
                  <a:pt x="251993" y="41338"/>
                  <a:pt x="264375" y="40672"/>
                  <a:pt x="274281" y="34671"/>
                </a:cubicBezTo>
                <a:cubicBezTo>
                  <a:pt x="284187" y="28766"/>
                  <a:pt x="301237" y="9906"/>
                  <a:pt x="306476" y="9906"/>
                </a:cubicBezTo>
                <a:cubicBezTo>
                  <a:pt x="311714" y="9906"/>
                  <a:pt x="333431" y="0"/>
                  <a:pt x="333431" y="0"/>
                </a:cubicBezTo>
                <a:cubicBezTo>
                  <a:pt x="325621" y="17907"/>
                  <a:pt x="325430" y="17050"/>
                  <a:pt x="322573" y="26384"/>
                </a:cubicBezTo>
                <a:cubicBezTo>
                  <a:pt x="320859" y="31813"/>
                  <a:pt x="313524" y="42196"/>
                  <a:pt x="322573" y="51149"/>
                </a:cubicBezTo>
                <a:cubicBezTo>
                  <a:pt x="331622" y="60103"/>
                  <a:pt x="346767" y="75914"/>
                  <a:pt x="346767" y="75914"/>
                </a:cubicBezTo>
                <a:cubicBezTo>
                  <a:pt x="346767" y="75914"/>
                  <a:pt x="341242" y="97346"/>
                  <a:pt x="338670" y="100679"/>
                </a:cubicBezTo>
                <a:cubicBezTo>
                  <a:pt x="336194" y="104108"/>
                  <a:pt x="325811" y="111538"/>
                  <a:pt x="322573" y="117158"/>
                </a:cubicBezTo>
                <a:cubicBezTo>
                  <a:pt x="319334" y="122873"/>
                  <a:pt x="304190" y="125635"/>
                  <a:pt x="290378" y="133636"/>
                </a:cubicBezTo>
                <a:cubicBezTo>
                  <a:pt x="276567" y="141637"/>
                  <a:pt x="259803" y="139732"/>
                  <a:pt x="258184" y="133636"/>
                </a:cubicBezTo>
                <a:cubicBezTo>
                  <a:pt x="256565" y="127540"/>
                  <a:pt x="253612" y="113729"/>
                  <a:pt x="242087" y="108871"/>
                </a:cubicBezTo>
                <a:cubicBezTo>
                  <a:pt x="230561" y="104013"/>
                  <a:pt x="214464" y="90107"/>
                  <a:pt x="217893" y="92393"/>
                </a:cubicBezTo>
                <a:cubicBezTo>
                  <a:pt x="217893" y="92393"/>
                  <a:pt x="205130" y="98774"/>
                  <a:pt x="201796" y="100679"/>
                </a:cubicBezTo>
                <a:cubicBezTo>
                  <a:pt x="198462" y="102489"/>
                  <a:pt x="189794" y="114586"/>
                  <a:pt x="185699" y="117158"/>
                </a:cubicBezTo>
                <a:cubicBezTo>
                  <a:pt x="181603" y="119729"/>
                  <a:pt x="161315" y="120872"/>
                  <a:pt x="161505" y="117158"/>
                </a:cubicBezTo>
                <a:cubicBezTo>
                  <a:pt x="161696" y="113443"/>
                  <a:pt x="158171" y="97250"/>
                  <a:pt x="145408" y="100679"/>
                </a:cubicBezTo>
                <a:cubicBezTo>
                  <a:pt x="132549" y="104108"/>
                  <a:pt x="128263" y="99727"/>
                  <a:pt x="121214" y="108966"/>
                </a:cubicBezTo>
                <a:cubicBezTo>
                  <a:pt x="114166" y="118205"/>
                  <a:pt x="109022" y="113919"/>
                  <a:pt x="97021" y="125444"/>
                </a:cubicBezTo>
                <a:cubicBezTo>
                  <a:pt x="85019" y="136970"/>
                  <a:pt x="72827" y="141923"/>
                  <a:pt x="72827" y="141923"/>
                </a:cubicBezTo>
                <a:cubicBezTo>
                  <a:pt x="72827" y="141923"/>
                  <a:pt x="68351" y="149257"/>
                  <a:pt x="63588" y="155067"/>
                </a:cubicBezTo>
                <a:cubicBezTo>
                  <a:pt x="59873" y="159544"/>
                  <a:pt x="47681" y="167735"/>
                  <a:pt x="47681" y="167735"/>
                </a:cubicBezTo>
                <a:cubicBezTo>
                  <a:pt x="47681" y="167735"/>
                  <a:pt x="46824" y="172403"/>
                  <a:pt x="40538" y="174975"/>
                </a:cubicBezTo>
                <a:cubicBezTo>
                  <a:pt x="31965" y="178499"/>
                  <a:pt x="-3277" y="173736"/>
                  <a:pt x="247" y="174975"/>
                </a:cubicBezTo>
                <a:cubicBezTo>
                  <a:pt x="3771" y="176213"/>
                  <a:pt x="-229" y="168974"/>
                  <a:pt x="247" y="158496"/>
                </a:cubicBezTo>
                <a:cubicBezTo>
                  <a:pt x="723" y="148019"/>
                  <a:pt x="2914" y="147638"/>
                  <a:pt x="16344" y="133731"/>
                </a:cubicBezTo>
                <a:cubicBezTo>
                  <a:pt x="29774" y="119729"/>
                  <a:pt x="40538" y="123254"/>
                  <a:pt x="40538" y="108966"/>
                </a:cubicBezTo>
                <a:cubicBezTo>
                  <a:pt x="40538" y="94679"/>
                  <a:pt x="37490" y="92583"/>
                  <a:pt x="40538" y="84201"/>
                </a:cubicBezTo>
                <a:cubicBezTo>
                  <a:pt x="43586" y="75724"/>
                  <a:pt x="40538" y="51149"/>
                  <a:pt x="40538" y="51149"/>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299CE5EF-5F38-86E3-10C8-332E68EA1118}"/>
              </a:ext>
            </a:extLst>
          </p:cNvPr>
          <p:cNvSpPr/>
          <p:nvPr/>
        </p:nvSpPr>
        <p:spPr>
          <a:xfrm>
            <a:off x="3174543" y="5976173"/>
            <a:ext cx="311403" cy="299039"/>
          </a:xfrm>
          <a:custGeom>
            <a:avLst/>
            <a:gdLst>
              <a:gd name="connsiteX0" fmla="*/ 54710 w 283785"/>
              <a:gd name="connsiteY0" fmla="*/ 260413 h 272518"/>
              <a:gd name="connsiteX1" fmla="*/ 36517 w 283785"/>
              <a:gd name="connsiteY1" fmla="*/ 222218 h 272518"/>
              <a:gd name="connsiteX2" fmla="*/ 24230 w 283785"/>
              <a:gd name="connsiteY2" fmla="*/ 198311 h 272518"/>
              <a:gd name="connsiteX3" fmla="*/ 17086 w 283785"/>
              <a:gd name="connsiteY3" fmla="*/ 161544 h 272518"/>
              <a:gd name="connsiteX4" fmla="*/ 8132 w 283785"/>
              <a:gd name="connsiteY4" fmla="*/ 140494 h 272518"/>
              <a:gd name="connsiteX5" fmla="*/ 36 w 283785"/>
              <a:gd name="connsiteY5" fmla="*/ 115729 h 272518"/>
              <a:gd name="connsiteX6" fmla="*/ 36 w 283785"/>
              <a:gd name="connsiteY6" fmla="*/ 82677 h 272518"/>
              <a:gd name="connsiteX7" fmla="*/ 32231 w 283785"/>
              <a:gd name="connsiteY7" fmla="*/ 49625 h 272518"/>
              <a:gd name="connsiteX8" fmla="*/ 48328 w 283785"/>
              <a:gd name="connsiteY8" fmla="*/ 41338 h 272518"/>
              <a:gd name="connsiteX9" fmla="*/ 85761 w 283785"/>
              <a:gd name="connsiteY9" fmla="*/ 13240 h 272518"/>
              <a:gd name="connsiteX10" fmla="*/ 104716 w 283785"/>
              <a:gd name="connsiteY10" fmla="*/ 8287 h 272518"/>
              <a:gd name="connsiteX11" fmla="*/ 121956 w 283785"/>
              <a:gd name="connsiteY11" fmla="*/ 26099 h 272518"/>
              <a:gd name="connsiteX12" fmla="*/ 142721 w 283785"/>
              <a:gd name="connsiteY12" fmla="*/ 26003 h 272518"/>
              <a:gd name="connsiteX13" fmla="*/ 159389 w 283785"/>
              <a:gd name="connsiteY13" fmla="*/ 9620 h 272518"/>
              <a:gd name="connsiteX14" fmla="*/ 177201 w 283785"/>
              <a:gd name="connsiteY14" fmla="*/ 0 h 272518"/>
              <a:gd name="connsiteX15" fmla="*/ 192727 w 283785"/>
              <a:gd name="connsiteY15" fmla="*/ 11906 h 272518"/>
              <a:gd name="connsiteX16" fmla="*/ 209396 w 283785"/>
              <a:gd name="connsiteY16" fmla="*/ 22670 h 272518"/>
              <a:gd name="connsiteX17" fmla="*/ 217492 w 283785"/>
              <a:gd name="connsiteY17" fmla="*/ 41338 h 272518"/>
              <a:gd name="connsiteX18" fmla="*/ 231589 w 283785"/>
              <a:gd name="connsiteY18" fmla="*/ 46577 h 272518"/>
              <a:gd name="connsiteX19" fmla="*/ 265784 w 283785"/>
              <a:gd name="connsiteY19" fmla="*/ 33052 h 272518"/>
              <a:gd name="connsiteX20" fmla="*/ 283786 w 283785"/>
              <a:gd name="connsiteY20" fmla="*/ 22098 h 272518"/>
              <a:gd name="connsiteX21" fmla="*/ 281881 w 283785"/>
              <a:gd name="connsiteY21" fmla="*/ 49530 h 272518"/>
              <a:gd name="connsiteX22" fmla="*/ 265784 w 283785"/>
              <a:gd name="connsiteY22" fmla="*/ 74295 h 272518"/>
              <a:gd name="connsiteX23" fmla="*/ 241590 w 283785"/>
              <a:gd name="connsiteY23" fmla="*/ 107347 h 272518"/>
              <a:gd name="connsiteX24" fmla="*/ 241685 w 283785"/>
              <a:gd name="connsiteY24" fmla="*/ 129350 h 272518"/>
              <a:gd name="connsiteX25" fmla="*/ 249687 w 283785"/>
              <a:gd name="connsiteY25" fmla="*/ 156972 h 272518"/>
              <a:gd name="connsiteX26" fmla="*/ 253973 w 283785"/>
              <a:gd name="connsiteY26" fmla="*/ 167164 h 272518"/>
              <a:gd name="connsiteX27" fmla="*/ 265784 w 283785"/>
              <a:gd name="connsiteY27" fmla="*/ 190024 h 272518"/>
              <a:gd name="connsiteX28" fmla="*/ 241590 w 283785"/>
              <a:gd name="connsiteY28" fmla="*/ 190024 h 272518"/>
              <a:gd name="connsiteX29" fmla="*/ 217397 w 283785"/>
              <a:gd name="connsiteY29" fmla="*/ 214789 h 272518"/>
              <a:gd name="connsiteX30" fmla="*/ 193203 w 283785"/>
              <a:gd name="connsiteY30" fmla="*/ 231267 h 272518"/>
              <a:gd name="connsiteX31" fmla="*/ 169010 w 283785"/>
              <a:gd name="connsiteY31" fmla="*/ 256032 h 272518"/>
              <a:gd name="connsiteX32" fmla="*/ 144816 w 283785"/>
              <a:gd name="connsiteY32" fmla="*/ 272510 h 272518"/>
              <a:gd name="connsiteX33" fmla="*/ 104525 w 283785"/>
              <a:gd name="connsiteY33" fmla="*/ 272510 h 272518"/>
              <a:gd name="connsiteX34" fmla="*/ 96429 w 283785"/>
              <a:gd name="connsiteY34" fmla="*/ 256032 h 272518"/>
              <a:gd name="connsiteX35" fmla="*/ 88333 w 283785"/>
              <a:gd name="connsiteY35" fmla="*/ 272510 h 272518"/>
              <a:gd name="connsiteX36" fmla="*/ 70426 w 283785"/>
              <a:gd name="connsiteY36" fmla="*/ 268510 h 272518"/>
              <a:gd name="connsiteX37" fmla="*/ 54710 w 283785"/>
              <a:gd name="connsiteY37" fmla="*/ 260413 h 27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3785" h="272518">
                <a:moveTo>
                  <a:pt x="54710" y="260413"/>
                </a:moveTo>
                <a:lnTo>
                  <a:pt x="36517" y="222218"/>
                </a:lnTo>
                <a:cubicBezTo>
                  <a:pt x="36517" y="222218"/>
                  <a:pt x="33469" y="216218"/>
                  <a:pt x="24230" y="198311"/>
                </a:cubicBezTo>
                <a:cubicBezTo>
                  <a:pt x="13181" y="176975"/>
                  <a:pt x="17943" y="169164"/>
                  <a:pt x="17086" y="161544"/>
                </a:cubicBezTo>
                <a:cubicBezTo>
                  <a:pt x="16324" y="153924"/>
                  <a:pt x="8132" y="140494"/>
                  <a:pt x="8132" y="140494"/>
                </a:cubicBezTo>
                <a:cubicBezTo>
                  <a:pt x="8132" y="140494"/>
                  <a:pt x="-631" y="120777"/>
                  <a:pt x="36" y="115729"/>
                </a:cubicBezTo>
                <a:cubicBezTo>
                  <a:pt x="1846" y="102775"/>
                  <a:pt x="36" y="82677"/>
                  <a:pt x="36" y="82677"/>
                </a:cubicBezTo>
                <a:lnTo>
                  <a:pt x="32231" y="49625"/>
                </a:lnTo>
                <a:cubicBezTo>
                  <a:pt x="32231" y="49625"/>
                  <a:pt x="40803" y="46577"/>
                  <a:pt x="48328" y="41338"/>
                </a:cubicBezTo>
                <a:cubicBezTo>
                  <a:pt x="60996" y="32671"/>
                  <a:pt x="82713" y="15240"/>
                  <a:pt x="85761" y="13240"/>
                </a:cubicBezTo>
                <a:cubicBezTo>
                  <a:pt x="91000" y="9906"/>
                  <a:pt x="102716" y="8668"/>
                  <a:pt x="104716" y="8287"/>
                </a:cubicBezTo>
                <a:cubicBezTo>
                  <a:pt x="116432" y="6191"/>
                  <a:pt x="121956" y="26099"/>
                  <a:pt x="121956" y="26099"/>
                </a:cubicBezTo>
                <a:lnTo>
                  <a:pt x="142721" y="26003"/>
                </a:lnTo>
                <a:lnTo>
                  <a:pt x="159389" y="9620"/>
                </a:lnTo>
                <a:lnTo>
                  <a:pt x="177201" y="0"/>
                </a:lnTo>
                <a:lnTo>
                  <a:pt x="192727" y="11906"/>
                </a:lnTo>
                <a:cubicBezTo>
                  <a:pt x="192727" y="11906"/>
                  <a:pt x="205967" y="18479"/>
                  <a:pt x="209396" y="22670"/>
                </a:cubicBezTo>
                <a:cubicBezTo>
                  <a:pt x="212825" y="26765"/>
                  <a:pt x="216063" y="36481"/>
                  <a:pt x="217492" y="41338"/>
                </a:cubicBezTo>
                <a:cubicBezTo>
                  <a:pt x="218921" y="46196"/>
                  <a:pt x="224540" y="47720"/>
                  <a:pt x="231589" y="46577"/>
                </a:cubicBezTo>
                <a:cubicBezTo>
                  <a:pt x="240828" y="45053"/>
                  <a:pt x="259021" y="37243"/>
                  <a:pt x="265784" y="33052"/>
                </a:cubicBezTo>
                <a:cubicBezTo>
                  <a:pt x="272546" y="28956"/>
                  <a:pt x="283786" y="22098"/>
                  <a:pt x="283786" y="22098"/>
                </a:cubicBezTo>
                <a:cubicBezTo>
                  <a:pt x="283596" y="32480"/>
                  <a:pt x="281881" y="49530"/>
                  <a:pt x="281881" y="49530"/>
                </a:cubicBezTo>
                <a:cubicBezTo>
                  <a:pt x="281881" y="49530"/>
                  <a:pt x="270260" y="70676"/>
                  <a:pt x="265784" y="74295"/>
                </a:cubicBezTo>
                <a:cubicBezTo>
                  <a:pt x="250353" y="87059"/>
                  <a:pt x="241590" y="107347"/>
                  <a:pt x="241590" y="107347"/>
                </a:cubicBezTo>
                <a:cubicBezTo>
                  <a:pt x="241590" y="107347"/>
                  <a:pt x="238256" y="112871"/>
                  <a:pt x="241685" y="129350"/>
                </a:cubicBezTo>
                <a:cubicBezTo>
                  <a:pt x="245114" y="145828"/>
                  <a:pt x="246638" y="151543"/>
                  <a:pt x="249687" y="156972"/>
                </a:cubicBezTo>
                <a:cubicBezTo>
                  <a:pt x="252639" y="162306"/>
                  <a:pt x="248353" y="155829"/>
                  <a:pt x="253973" y="167164"/>
                </a:cubicBezTo>
                <a:cubicBezTo>
                  <a:pt x="259592" y="178499"/>
                  <a:pt x="265784" y="190024"/>
                  <a:pt x="265784" y="190024"/>
                </a:cubicBezTo>
                <a:cubicBezTo>
                  <a:pt x="265784" y="190024"/>
                  <a:pt x="248924" y="181546"/>
                  <a:pt x="241590" y="190024"/>
                </a:cubicBezTo>
                <a:cubicBezTo>
                  <a:pt x="234256" y="198501"/>
                  <a:pt x="225112" y="207550"/>
                  <a:pt x="217397" y="214789"/>
                </a:cubicBezTo>
                <a:cubicBezTo>
                  <a:pt x="209681" y="222028"/>
                  <a:pt x="204347" y="223266"/>
                  <a:pt x="193203" y="231267"/>
                </a:cubicBezTo>
                <a:cubicBezTo>
                  <a:pt x="182059" y="239268"/>
                  <a:pt x="166724" y="252413"/>
                  <a:pt x="169010" y="256032"/>
                </a:cubicBezTo>
                <a:cubicBezTo>
                  <a:pt x="171391" y="259652"/>
                  <a:pt x="164247" y="272891"/>
                  <a:pt x="144816" y="272510"/>
                </a:cubicBezTo>
                <a:cubicBezTo>
                  <a:pt x="125385" y="272129"/>
                  <a:pt x="104525" y="272510"/>
                  <a:pt x="104525" y="272510"/>
                </a:cubicBezTo>
                <a:lnTo>
                  <a:pt x="96429" y="256032"/>
                </a:lnTo>
                <a:lnTo>
                  <a:pt x="88333" y="272510"/>
                </a:lnTo>
                <a:lnTo>
                  <a:pt x="70426" y="268510"/>
                </a:lnTo>
                <a:lnTo>
                  <a:pt x="54710" y="260413"/>
                </a:ln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767C9833-25CB-C3FB-EC27-24194CFB4B7C}"/>
              </a:ext>
            </a:extLst>
          </p:cNvPr>
          <p:cNvSpPr/>
          <p:nvPr/>
        </p:nvSpPr>
        <p:spPr>
          <a:xfrm>
            <a:off x="2731715" y="5898875"/>
            <a:ext cx="451648" cy="422524"/>
          </a:xfrm>
          <a:custGeom>
            <a:avLst/>
            <a:gdLst>
              <a:gd name="connsiteX0" fmla="*/ 16401 w 411593"/>
              <a:gd name="connsiteY0" fmla="*/ 281993 h 385052"/>
              <a:gd name="connsiteX1" fmla="*/ 49072 w 411593"/>
              <a:gd name="connsiteY1" fmla="*/ 260562 h 385052"/>
              <a:gd name="connsiteX2" fmla="*/ 97459 w 411593"/>
              <a:gd name="connsiteY2" fmla="*/ 202745 h 385052"/>
              <a:gd name="connsiteX3" fmla="*/ 129653 w 411593"/>
              <a:gd name="connsiteY3" fmla="*/ 169693 h 385052"/>
              <a:gd name="connsiteX4" fmla="*/ 153847 w 411593"/>
              <a:gd name="connsiteY4" fmla="*/ 153120 h 385052"/>
              <a:gd name="connsiteX5" fmla="*/ 169944 w 411593"/>
              <a:gd name="connsiteY5" fmla="*/ 144833 h 385052"/>
              <a:gd name="connsiteX6" fmla="*/ 202139 w 411593"/>
              <a:gd name="connsiteY6" fmla="*/ 111781 h 385052"/>
              <a:gd name="connsiteX7" fmla="*/ 226332 w 411593"/>
              <a:gd name="connsiteY7" fmla="*/ 95303 h 385052"/>
              <a:gd name="connsiteX8" fmla="*/ 242429 w 411593"/>
              <a:gd name="connsiteY8" fmla="*/ 87016 h 385052"/>
              <a:gd name="connsiteX9" fmla="*/ 242429 w 411593"/>
              <a:gd name="connsiteY9" fmla="*/ 53964 h 385052"/>
              <a:gd name="connsiteX10" fmla="*/ 258527 w 411593"/>
              <a:gd name="connsiteY10" fmla="*/ 37486 h 385052"/>
              <a:gd name="connsiteX11" fmla="*/ 290721 w 411593"/>
              <a:gd name="connsiteY11" fmla="*/ 21008 h 385052"/>
              <a:gd name="connsiteX12" fmla="*/ 314915 w 411593"/>
              <a:gd name="connsiteY12" fmla="*/ 4530 h 385052"/>
              <a:gd name="connsiteX13" fmla="*/ 347109 w 411593"/>
              <a:gd name="connsiteY13" fmla="*/ 4530 h 385052"/>
              <a:gd name="connsiteX14" fmla="*/ 411593 w 411593"/>
              <a:gd name="connsiteY14" fmla="*/ 4530 h 385052"/>
              <a:gd name="connsiteX15" fmla="*/ 403497 w 411593"/>
              <a:gd name="connsiteY15" fmla="*/ 29295 h 385052"/>
              <a:gd name="connsiteX16" fmla="*/ 404164 w 411593"/>
              <a:gd name="connsiteY16" fmla="*/ 59870 h 385052"/>
              <a:gd name="connsiteX17" fmla="*/ 400354 w 411593"/>
              <a:gd name="connsiteY17" fmla="*/ 96636 h 385052"/>
              <a:gd name="connsiteX18" fmla="*/ 375779 w 411593"/>
              <a:gd name="connsiteY18" fmla="*/ 115496 h 385052"/>
              <a:gd name="connsiteX19" fmla="*/ 363683 w 411593"/>
              <a:gd name="connsiteY19" fmla="*/ 132069 h 385052"/>
              <a:gd name="connsiteX20" fmla="*/ 362921 w 411593"/>
              <a:gd name="connsiteY20" fmla="*/ 151119 h 385052"/>
              <a:gd name="connsiteX21" fmla="*/ 314819 w 411593"/>
              <a:gd name="connsiteY21" fmla="*/ 153215 h 385052"/>
              <a:gd name="connsiteX22" fmla="*/ 290626 w 411593"/>
              <a:gd name="connsiteY22" fmla="*/ 153215 h 385052"/>
              <a:gd name="connsiteX23" fmla="*/ 274529 w 411593"/>
              <a:gd name="connsiteY23" fmla="*/ 177980 h 385052"/>
              <a:gd name="connsiteX24" fmla="*/ 259765 w 411593"/>
              <a:gd name="connsiteY24" fmla="*/ 185600 h 385052"/>
              <a:gd name="connsiteX25" fmla="*/ 251954 w 411593"/>
              <a:gd name="connsiteY25" fmla="*/ 195982 h 385052"/>
              <a:gd name="connsiteX26" fmla="*/ 270147 w 411593"/>
              <a:gd name="connsiteY26" fmla="*/ 214842 h 385052"/>
              <a:gd name="connsiteX27" fmla="*/ 239858 w 411593"/>
              <a:gd name="connsiteY27" fmla="*/ 233415 h 385052"/>
              <a:gd name="connsiteX28" fmla="*/ 213759 w 411593"/>
              <a:gd name="connsiteY28" fmla="*/ 243798 h 385052"/>
              <a:gd name="connsiteX29" fmla="*/ 165467 w 411593"/>
              <a:gd name="connsiteY29" fmla="*/ 239035 h 385052"/>
              <a:gd name="connsiteX30" fmla="*/ 145655 w 411593"/>
              <a:gd name="connsiteY30" fmla="*/ 244083 h 385052"/>
              <a:gd name="connsiteX31" fmla="*/ 128606 w 411593"/>
              <a:gd name="connsiteY31" fmla="*/ 258942 h 385052"/>
              <a:gd name="connsiteX32" fmla="*/ 121462 w 411593"/>
              <a:gd name="connsiteY32" fmla="*/ 268848 h 385052"/>
              <a:gd name="connsiteX33" fmla="*/ 116318 w 411593"/>
              <a:gd name="connsiteY33" fmla="*/ 297138 h 385052"/>
              <a:gd name="connsiteX34" fmla="*/ 95173 w 411593"/>
              <a:gd name="connsiteY34" fmla="*/ 322474 h 385052"/>
              <a:gd name="connsiteX35" fmla="*/ 89172 w 411593"/>
              <a:gd name="connsiteY35" fmla="*/ 359717 h 385052"/>
              <a:gd name="connsiteX36" fmla="*/ 73075 w 411593"/>
              <a:gd name="connsiteY36" fmla="*/ 384482 h 385052"/>
              <a:gd name="connsiteX37" fmla="*/ 27545 w 411593"/>
              <a:gd name="connsiteY37" fmla="*/ 382577 h 385052"/>
              <a:gd name="connsiteX38" fmla="*/ 16592 w 411593"/>
              <a:gd name="connsiteY38" fmla="*/ 372195 h 385052"/>
              <a:gd name="connsiteX39" fmla="*/ 24593 w 411593"/>
              <a:gd name="connsiteY39" fmla="*/ 357621 h 385052"/>
              <a:gd name="connsiteX40" fmla="*/ 16687 w 411593"/>
              <a:gd name="connsiteY40" fmla="*/ 351525 h 385052"/>
              <a:gd name="connsiteX41" fmla="*/ 4781 w 411593"/>
              <a:gd name="connsiteY41" fmla="*/ 334666 h 385052"/>
              <a:gd name="connsiteX42" fmla="*/ 2399 w 411593"/>
              <a:gd name="connsiteY42" fmla="*/ 308949 h 385052"/>
              <a:gd name="connsiteX43" fmla="*/ 16401 w 411593"/>
              <a:gd name="connsiteY43" fmla="*/ 281993 h 38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1593" h="385052">
                <a:moveTo>
                  <a:pt x="16401" y="281993"/>
                </a:moveTo>
                <a:cubicBezTo>
                  <a:pt x="16401" y="281993"/>
                  <a:pt x="40690" y="272373"/>
                  <a:pt x="49072" y="260562"/>
                </a:cubicBezTo>
                <a:cubicBezTo>
                  <a:pt x="57454" y="248656"/>
                  <a:pt x="89934" y="208650"/>
                  <a:pt x="97459" y="202745"/>
                </a:cubicBezTo>
                <a:cubicBezTo>
                  <a:pt x="104984" y="196839"/>
                  <a:pt x="120700" y="178742"/>
                  <a:pt x="129653" y="169693"/>
                </a:cubicBezTo>
                <a:cubicBezTo>
                  <a:pt x="138702" y="160644"/>
                  <a:pt x="153847" y="153120"/>
                  <a:pt x="153847" y="153120"/>
                </a:cubicBezTo>
                <a:lnTo>
                  <a:pt x="169944" y="144833"/>
                </a:lnTo>
                <a:cubicBezTo>
                  <a:pt x="169944" y="144833"/>
                  <a:pt x="198329" y="116353"/>
                  <a:pt x="202139" y="111781"/>
                </a:cubicBezTo>
                <a:cubicBezTo>
                  <a:pt x="206044" y="107209"/>
                  <a:pt x="220617" y="99018"/>
                  <a:pt x="226332" y="95303"/>
                </a:cubicBezTo>
                <a:cubicBezTo>
                  <a:pt x="232047" y="91588"/>
                  <a:pt x="239096" y="88731"/>
                  <a:pt x="242429" y="87016"/>
                </a:cubicBezTo>
                <a:cubicBezTo>
                  <a:pt x="245858" y="85302"/>
                  <a:pt x="237476" y="57298"/>
                  <a:pt x="242429" y="53964"/>
                </a:cubicBezTo>
                <a:cubicBezTo>
                  <a:pt x="247382" y="50631"/>
                  <a:pt x="259003" y="39963"/>
                  <a:pt x="258527" y="37486"/>
                </a:cubicBezTo>
                <a:cubicBezTo>
                  <a:pt x="258050" y="35010"/>
                  <a:pt x="290721" y="21008"/>
                  <a:pt x="290721" y="21008"/>
                </a:cubicBezTo>
                <a:cubicBezTo>
                  <a:pt x="290721" y="21008"/>
                  <a:pt x="304342" y="3768"/>
                  <a:pt x="314915" y="4530"/>
                </a:cubicBezTo>
                <a:cubicBezTo>
                  <a:pt x="325487" y="5292"/>
                  <a:pt x="342823" y="14817"/>
                  <a:pt x="347109" y="4530"/>
                </a:cubicBezTo>
                <a:cubicBezTo>
                  <a:pt x="351491" y="-5662"/>
                  <a:pt x="411593" y="4530"/>
                  <a:pt x="411593" y="4530"/>
                </a:cubicBezTo>
                <a:lnTo>
                  <a:pt x="403497" y="29295"/>
                </a:lnTo>
                <a:cubicBezTo>
                  <a:pt x="403497" y="29295"/>
                  <a:pt x="405974" y="49678"/>
                  <a:pt x="404164" y="59870"/>
                </a:cubicBezTo>
                <a:cubicBezTo>
                  <a:pt x="400830" y="78539"/>
                  <a:pt x="409307" y="85778"/>
                  <a:pt x="400354" y="96636"/>
                </a:cubicBezTo>
                <a:cubicBezTo>
                  <a:pt x="393401" y="105018"/>
                  <a:pt x="378351" y="112924"/>
                  <a:pt x="375779" y="115496"/>
                </a:cubicBezTo>
                <a:cubicBezTo>
                  <a:pt x="370064" y="121306"/>
                  <a:pt x="363683" y="132069"/>
                  <a:pt x="363683" y="132069"/>
                </a:cubicBezTo>
                <a:cubicBezTo>
                  <a:pt x="363683" y="132069"/>
                  <a:pt x="365969" y="150548"/>
                  <a:pt x="362921" y="151119"/>
                </a:cubicBezTo>
                <a:cubicBezTo>
                  <a:pt x="351776" y="153310"/>
                  <a:pt x="323201" y="151881"/>
                  <a:pt x="314819" y="153215"/>
                </a:cubicBezTo>
                <a:cubicBezTo>
                  <a:pt x="301770" y="155310"/>
                  <a:pt x="292721" y="147309"/>
                  <a:pt x="290626" y="153215"/>
                </a:cubicBezTo>
                <a:cubicBezTo>
                  <a:pt x="288530" y="159216"/>
                  <a:pt x="281863" y="168455"/>
                  <a:pt x="274529" y="177980"/>
                </a:cubicBezTo>
                <a:cubicBezTo>
                  <a:pt x="269671" y="184266"/>
                  <a:pt x="268337" y="178551"/>
                  <a:pt x="259765" y="185600"/>
                </a:cubicBezTo>
                <a:cubicBezTo>
                  <a:pt x="251192" y="192648"/>
                  <a:pt x="251954" y="195982"/>
                  <a:pt x="251954" y="195982"/>
                </a:cubicBezTo>
                <a:cubicBezTo>
                  <a:pt x="251954" y="195982"/>
                  <a:pt x="273576" y="206936"/>
                  <a:pt x="270147" y="214842"/>
                </a:cubicBezTo>
                <a:cubicBezTo>
                  <a:pt x="269099" y="217223"/>
                  <a:pt x="239858" y="233415"/>
                  <a:pt x="239858" y="233415"/>
                </a:cubicBezTo>
                <a:cubicBezTo>
                  <a:pt x="239858" y="233415"/>
                  <a:pt x="229094" y="240750"/>
                  <a:pt x="213759" y="243798"/>
                </a:cubicBezTo>
                <a:cubicBezTo>
                  <a:pt x="198424" y="246846"/>
                  <a:pt x="174421" y="236749"/>
                  <a:pt x="165467" y="239035"/>
                </a:cubicBezTo>
                <a:cubicBezTo>
                  <a:pt x="160514" y="240273"/>
                  <a:pt x="152704" y="237892"/>
                  <a:pt x="145655" y="244083"/>
                </a:cubicBezTo>
                <a:cubicBezTo>
                  <a:pt x="138607" y="250275"/>
                  <a:pt x="131177" y="255132"/>
                  <a:pt x="128606" y="258942"/>
                </a:cubicBezTo>
                <a:cubicBezTo>
                  <a:pt x="126510" y="262085"/>
                  <a:pt x="124605" y="259514"/>
                  <a:pt x="121462" y="268848"/>
                </a:cubicBezTo>
                <a:cubicBezTo>
                  <a:pt x="115937" y="285231"/>
                  <a:pt x="121367" y="289994"/>
                  <a:pt x="116318" y="297138"/>
                </a:cubicBezTo>
                <a:cubicBezTo>
                  <a:pt x="110318" y="305615"/>
                  <a:pt x="102507" y="310854"/>
                  <a:pt x="95173" y="322474"/>
                </a:cubicBezTo>
                <a:cubicBezTo>
                  <a:pt x="88886" y="332380"/>
                  <a:pt x="95078" y="349906"/>
                  <a:pt x="89172" y="359717"/>
                </a:cubicBezTo>
                <a:cubicBezTo>
                  <a:pt x="84124" y="368004"/>
                  <a:pt x="79742" y="382863"/>
                  <a:pt x="73075" y="384482"/>
                </a:cubicBezTo>
                <a:cubicBezTo>
                  <a:pt x="64693" y="386482"/>
                  <a:pt x="27545" y="382577"/>
                  <a:pt x="27545" y="382577"/>
                </a:cubicBezTo>
                <a:cubicBezTo>
                  <a:pt x="27545" y="382577"/>
                  <a:pt x="12115" y="378576"/>
                  <a:pt x="16592" y="372195"/>
                </a:cubicBezTo>
                <a:cubicBezTo>
                  <a:pt x="21068" y="365813"/>
                  <a:pt x="24593" y="357621"/>
                  <a:pt x="24593" y="357621"/>
                </a:cubicBezTo>
                <a:cubicBezTo>
                  <a:pt x="24593" y="357621"/>
                  <a:pt x="20306" y="355526"/>
                  <a:pt x="16687" y="351525"/>
                </a:cubicBezTo>
                <a:cubicBezTo>
                  <a:pt x="12972" y="347525"/>
                  <a:pt x="8972" y="344096"/>
                  <a:pt x="4781" y="334666"/>
                </a:cubicBezTo>
                <a:cubicBezTo>
                  <a:pt x="-172" y="323522"/>
                  <a:pt x="-1792" y="313902"/>
                  <a:pt x="2399" y="308949"/>
                </a:cubicBezTo>
                <a:cubicBezTo>
                  <a:pt x="6971" y="303900"/>
                  <a:pt x="16401" y="281993"/>
                  <a:pt x="16401" y="281993"/>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EE186013-0271-F0C0-A1D6-FCCEDF4CB911}"/>
              </a:ext>
            </a:extLst>
          </p:cNvPr>
          <p:cNvSpPr/>
          <p:nvPr/>
        </p:nvSpPr>
        <p:spPr>
          <a:xfrm>
            <a:off x="2831519" y="6064128"/>
            <a:ext cx="404939" cy="302035"/>
          </a:xfrm>
          <a:custGeom>
            <a:avLst/>
            <a:gdLst>
              <a:gd name="connsiteX0" fmla="*/ 38032 w 369026"/>
              <a:gd name="connsiteY0" fmla="*/ 264461 h 275248"/>
              <a:gd name="connsiteX1" fmla="*/ 62893 w 369026"/>
              <a:gd name="connsiteY1" fmla="*/ 242077 h 275248"/>
              <a:gd name="connsiteX2" fmla="*/ 87086 w 369026"/>
              <a:gd name="connsiteY2" fmla="*/ 217312 h 275248"/>
              <a:gd name="connsiteX3" fmla="*/ 103183 w 369026"/>
              <a:gd name="connsiteY3" fmla="*/ 217312 h 275248"/>
              <a:gd name="connsiteX4" fmla="*/ 119281 w 369026"/>
              <a:gd name="connsiteY4" fmla="*/ 233790 h 275248"/>
              <a:gd name="connsiteX5" fmla="*/ 119281 w 369026"/>
              <a:gd name="connsiteY5" fmla="*/ 266842 h 275248"/>
              <a:gd name="connsiteX6" fmla="*/ 143474 w 369026"/>
              <a:gd name="connsiteY6" fmla="*/ 275129 h 275248"/>
              <a:gd name="connsiteX7" fmla="*/ 175669 w 369026"/>
              <a:gd name="connsiteY7" fmla="*/ 258555 h 275248"/>
              <a:gd name="connsiteX8" fmla="*/ 174907 w 369026"/>
              <a:gd name="connsiteY8" fmla="*/ 258460 h 275248"/>
              <a:gd name="connsiteX9" fmla="*/ 183670 w 369026"/>
              <a:gd name="connsiteY9" fmla="*/ 250268 h 275248"/>
              <a:gd name="connsiteX10" fmla="*/ 207863 w 369026"/>
              <a:gd name="connsiteY10" fmla="*/ 233790 h 275248"/>
              <a:gd name="connsiteX11" fmla="*/ 215959 w 369026"/>
              <a:gd name="connsiteY11" fmla="*/ 233790 h 275248"/>
              <a:gd name="connsiteX12" fmla="*/ 248154 w 369026"/>
              <a:gd name="connsiteY12" fmla="*/ 233790 h 275248"/>
              <a:gd name="connsiteX13" fmla="*/ 264251 w 369026"/>
              <a:gd name="connsiteY13" fmla="*/ 217312 h 275248"/>
              <a:gd name="connsiteX14" fmla="*/ 272347 w 369026"/>
              <a:gd name="connsiteY14" fmla="*/ 209025 h 275248"/>
              <a:gd name="connsiteX15" fmla="*/ 296541 w 369026"/>
              <a:gd name="connsiteY15" fmla="*/ 200739 h 275248"/>
              <a:gd name="connsiteX16" fmla="*/ 312638 w 369026"/>
              <a:gd name="connsiteY16" fmla="*/ 209025 h 275248"/>
              <a:gd name="connsiteX17" fmla="*/ 328735 w 369026"/>
              <a:gd name="connsiteY17" fmla="*/ 217312 h 275248"/>
              <a:gd name="connsiteX18" fmla="*/ 352929 w 369026"/>
              <a:gd name="connsiteY18" fmla="*/ 200834 h 275248"/>
              <a:gd name="connsiteX19" fmla="*/ 369026 w 369026"/>
              <a:gd name="connsiteY19" fmla="*/ 181212 h 275248"/>
              <a:gd name="connsiteX20" fmla="*/ 355215 w 369026"/>
              <a:gd name="connsiteY20" fmla="*/ 155018 h 275248"/>
              <a:gd name="connsiteX21" fmla="*/ 344833 w 369026"/>
              <a:gd name="connsiteY21" fmla="*/ 134730 h 275248"/>
              <a:gd name="connsiteX22" fmla="*/ 336736 w 369026"/>
              <a:gd name="connsiteY22" fmla="*/ 118252 h 275248"/>
              <a:gd name="connsiteX23" fmla="*/ 328640 w 369026"/>
              <a:gd name="connsiteY23" fmla="*/ 93487 h 275248"/>
              <a:gd name="connsiteX24" fmla="*/ 328640 w 369026"/>
              <a:gd name="connsiteY24" fmla="*/ 76914 h 275248"/>
              <a:gd name="connsiteX25" fmla="*/ 315115 w 369026"/>
              <a:gd name="connsiteY25" fmla="*/ 49482 h 275248"/>
              <a:gd name="connsiteX26" fmla="*/ 312543 w 369026"/>
              <a:gd name="connsiteY26" fmla="*/ 27384 h 275248"/>
              <a:gd name="connsiteX27" fmla="*/ 312543 w 369026"/>
              <a:gd name="connsiteY27" fmla="*/ 2618 h 275248"/>
              <a:gd name="connsiteX28" fmla="*/ 275586 w 369026"/>
              <a:gd name="connsiteY28" fmla="*/ 2809 h 275248"/>
              <a:gd name="connsiteX29" fmla="*/ 265870 w 369026"/>
              <a:gd name="connsiteY29" fmla="*/ 714 h 275248"/>
              <a:gd name="connsiteX30" fmla="*/ 212816 w 369026"/>
              <a:gd name="connsiteY30" fmla="*/ 2809 h 275248"/>
              <a:gd name="connsiteX31" fmla="*/ 199767 w 369026"/>
              <a:gd name="connsiteY31" fmla="*/ 2618 h 275248"/>
              <a:gd name="connsiteX32" fmla="*/ 183670 w 369026"/>
              <a:gd name="connsiteY32" fmla="*/ 27384 h 275248"/>
              <a:gd name="connsiteX33" fmla="*/ 159476 w 369026"/>
              <a:gd name="connsiteY33" fmla="*/ 43862 h 275248"/>
              <a:gd name="connsiteX34" fmla="*/ 175573 w 369026"/>
              <a:gd name="connsiteY34" fmla="*/ 68627 h 275248"/>
              <a:gd name="connsiteX35" fmla="*/ 143379 w 369026"/>
              <a:gd name="connsiteY35" fmla="*/ 85105 h 275248"/>
              <a:gd name="connsiteX36" fmla="*/ 111184 w 369026"/>
              <a:gd name="connsiteY36" fmla="*/ 93392 h 275248"/>
              <a:gd name="connsiteX37" fmla="*/ 88039 w 369026"/>
              <a:gd name="connsiteY37" fmla="*/ 87677 h 275248"/>
              <a:gd name="connsiteX38" fmla="*/ 59273 w 369026"/>
              <a:gd name="connsiteY38" fmla="*/ 89201 h 275248"/>
              <a:gd name="connsiteX39" fmla="*/ 47557 w 369026"/>
              <a:gd name="connsiteY39" fmla="*/ 99488 h 275248"/>
              <a:gd name="connsiteX40" fmla="*/ 30603 w 369026"/>
              <a:gd name="connsiteY40" fmla="*/ 118157 h 275248"/>
              <a:gd name="connsiteX41" fmla="*/ 22507 w 369026"/>
              <a:gd name="connsiteY41" fmla="*/ 151209 h 275248"/>
              <a:gd name="connsiteX42" fmla="*/ 6409 w 369026"/>
              <a:gd name="connsiteY42" fmla="*/ 167687 h 275248"/>
              <a:gd name="connsiteX43" fmla="*/ 1171 w 369026"/>
              <a:gd name="connsiteY43" fmla="*/ 194928 h 275248"/>
              <a:gd name="connsiteX44" fmla="*/ 313 w 369026"/>
              <a:gd name="connsiteY44" fmla="*/ 210073 h 275248"/>
              <a:gd name="connsiteX45" fmla="*/ 22507 w 369026"/>
              <a:gd name="connsiteY45" fmla="*/ 233790 h 275248"/>
              <a:gd name="connsiteX46" fmla="*/ 22507 w 369026"/>
              <a:gd name="connsiteY46" fmla="*/ 258555 h 275248"/>
              <a:gd name="connsiteX47" fmla="*/ 38032 w 369026"/>
              <a:gd name="connsiteY47" fmla="*/ 264461 h 27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9026" h="275248">
                <a:moveTo>
                  <a:pt x="38032" y="264461"/>
                </a:moveTo>
                <a:cubicBezTo>
                  <a:pt x="38032" y="264461"/>
                  <a:pt x="59654" y="246459"/>
                  <a:pt x="62893" y="242077"/>
                </a:cubicBezTo>
                <a:cubicBezTo>
                  <a:pt x="66131" y="237695"/>
                  <a:pt x="87086" y="217312"/>
                  <a:pt x="87086" y="217312"/>
                </a:cubicBezTo>
                <a:lnTo>
                  <a:pt x="103183" y="217312"/>
                </a:lnTo>
                <a:lnTo>
                  <a:pt x="119281" y="233790"/>
                </a:lnTo>
                <a:cubicBezTo>
                  <a:pt x="119281" y="233790"/>
                  <a:pt x="114328" y="266080"/>
                  <a:pt x="119281" y="266842"/>
                </a:cubicBezTo>
                <a:cubicBezTo>
                  <a:pt x="124234" y="267604"/>
                  <a:pt x="136616" y="276367"/>
                  <a:pt x="143474" y="275129"/>
                </a:cubicBezTo>
                <a:cubicBezTo>
                  <a:pt x="150332" y="273891"/>
                  <a:pt x="178145" y="259032"/>
                  <a:pt x="175669" y="258555"/>
                </a:cubicBezTo>
                <a:cubicBezTo>
                  <a:pt x="175192" y="258460"/>
                  <a:pt x="174907" y="258460"/>
                  <a:pt x="174907" y="258460"/>
                </a:cubicBezTo>
                <a:cubicBezTo>
                  <a:pt x="174907" y="258269"/>
                  <a:pt x="178526" y="257889"/>
                  <a:pt x="183670" y="250268"/>
                </a:cubicBezTo>
                <a:cubicBezTo>
                  <a:pt x="190051" y="240743"/>
                  <a:pt x="210340" y="229885"/>
                  <a:pt x="207863" y="233790"/>
                </a:cubicBezTo>
                <a:cubicBezTo>
                  <a:pt x="205387" y="237695"/>
                  <a:pt x="203386" y="229885"/>
                  <a:pt x="215959" y="233790"/>
                </a:cubicBezTo>
                <a:cubicBezTo>
                  <a:pt x="228437" y="237695"/>
                  <a:pt x="243391" y="236172"/>
                  <a:pt x="248154" y="233790"/>
                </a:cubicBezTo>
                <a:cubicBezTo>
                  <a:pt x="252916" y="231409"/>
                  <a:pt x="260346" y="220455"/>
                  <a:pt x="264251" y="217312"/>
                </a:cubicBezTo>
                <a:cubicBezTo>
                  <a:pt x="268156" y="214169"/>
                  <a:pt x="272347" y="209025"/>
                  <a:pt x="272347" y="209025"/>
                </a:cubicBezTo>
                <a:cubicBezTo>
                  <a:pt x="272347" y="209025"/>
                  <a:pt x="292636" y="201501"/>
                  <a:pt x="296541" y="200739"/>
                </a:cubicBezTo>
                <a:cubicBezTo>
                  <a:pt x="300446" y="199976"/>
                  <a:pt x="306542" y="202262"/>
                  <a:pt x="312638" y="209025"/>
                </a:cubicBezTo>
                <a:cubicBezTo>
                  <a:pt x="318734" y="215693"/>
                  <a:pt x="321877" y="220455"/>
                  <a:pt x="328735" y="217312"/>
                </a:cubicBezTo>
                <a:cubicBezTo>
                  <a:pt x="335593" y="214169"/>
                  <a:pt x="347309" y="203120"/>
                  <a:pt x="352929" y="200834"/>
                </a:cubicBezTo>
                <a:cubicBezTo>
                  <a:pt x="358549" y="198548"/>
                  <a:pt x="369026" y="181212"/>
                  <a:pt x="369026" y="181212"/>
                </a:cubicBezTo>
                <a:lnTo>
                  <a:pt x="355215" y="155018"/>
                </a:lnTo>
                <a:cubicBezTo>
                  <a:pt x="355215" y="155018"/>
                  <a:pt x="347404" y="143398"/>
                  <a:pt x="344833" y="134730"/>
                </a:cubicBezTo>
                <a:cubicBezTo>
                  <a:pt x="343213" y="129492"/>
                  <a:pt x="337498" y="124539"/>
                  <a:pt x="336736" y="118252"/>
                </a:cubicBezTo>
                <a:cubicBezTo>
                  <a:pt x="335022" y="102822"/>
                  <a:pt x="330736" y="110060"/>
                  <a:pt x="328640" y="93487"/>
                </a:cubicBezTo>
                <a:cubicBezTo>
                  <a:pt x="328259" y="90153"/>
                  <a:pt x="331212" y="84724"/>
                  <a:pt x="328640" y="76914"/>
                </a:cubicBezTo>
                <a:cubicBezTo>
                  <a:pt x="322544" y="58435"/>
                  <a:pt x="317877" y="57101"/>
                  <a:pt x="315115" y="49482"/>
                </a:cubicBezTo>
                <a:cubicBezTo>
                  <a:pt x="311781" y="40147"/>
                  <a:pt x="311495" y="33956"/>
                  <a:pt x="312543" y="27384"/>
                </a:cubicBezTo>
                <a:cubicBezTo>
                  <a:pt x="313495" y="21002"/>
                  <a:pt x="312543" y="2618"/>
                  <a:pt x="312543" y="2618"/>
                </a:cubicBezTo>
                <a:lnTo>
                  <a:pt x="275586" y="2809"/>
                </a:lnTo>
                <a:lnTo>
                  <a:pt x="265870" y="714"/>
                </a:lnTo>
                <a:lnTo>
                  <a:pt x="212816" y="2809"/>
                </a:lnTo>
                <a:cubicBezTo>
                  <a:pt x="212816" y="2809"/>
                  <a:pt x="204910" y="-3382"/>
                  <a:pt x="199767" y="2618"/>
                </a:cubicBezTo>
                <a:cubicBezTo>
                  <a:pt x="194623" y="8619"/>
                  <a:pt x="189575" y="24240"/>
                  <a:pt x="183670" y="27384"/>
                </a:cubicBezTo>
                <a:cubicBezTo>
                  <a:pt x="177764" y="30527"/>
                  <a:pt x="156523" y="40052"/>
                  <a:pt x="159476" y="43862"/>
                </a:cubicBezTo>
                <a:cubicBezTo>
                  <a:pt x="162429" y="47767"/>
                  <a:pt x="188718" y="61293"/>
                  <a:pt x="175573" y="68627"/>
                </a:cubicBezTo>
                <a:cubicBezTo>
                  <a:pt x="162429" y="75961"/>
                  <a:pt x="151761" y="81676"/>
                  <a:pt x="143379" y="85105"/>
                </a:cubicBezTo>
                <a:cubicBezTo>
                  <a:pt x="134902" y="88534"/>
                  <a:pt x="119566" y="96630"/>
                  <a:pt x="111184" y="93392"/>
                </a:cubicBezTo>
                <a:cubicBezTo>
                  <a:pt x="102802" y="90153"/>
                  <a:pt x="88039" y="87677"/>
                  <a:pt x="88039" y="87677"/>
                </a:cubicBezTo>
                <a:lnTo>
                  <a:pt x="59273" y="89201"/>
                </a:lnTo>
                <a:cubicBezTo>
                  <a:pt x="59273" y="89201"/>
                  <a:pt x="52796" y="95201"/>
                  <a:pt x="47557" y="99488"/>
                </a:cubicBezTo>
                <a:cubicBezTo>
                  <a:pt x="42319" y="103679"/>
                  <a:pt x="36604" y="107775"/>
                  <a:pt x="30603" y="118157"/>
                </a:cubicBezTo>
                <a:cubicBezTo>
                  <a:pt x="26126" y="125777"/>
                  <a:pt x="28126" y="149494"/>
                  <a:pt x="22507" y="151209"/>
                </a:cubicBezTo>
                <a:cubicBezTo>
                  <a:pt x="16982" y="152923"/>
                  <a:pt x="11172" y="163686"/>
                  <a:pt x="6409" y="167687"/>
                </a:cubicBezTo>
                <a:cubicBezTo>
                  <a:pt x="1647" y="171783"/>
                  <a:pt x="1933" y="187308"/>
                  <a:pt x="1171" y="194928"/>
                </a:cubicBezTo>
                <a:cubicBezTo>
                  <a:pt x="313" y="203977"/>
                  <a:pt x="-449" y="201786"/>
                  <a:pt x="313" y="210073"/>
                </a:cubicBezTo>
                <a:cubicBezTo>
                  <a:pt x="1456" y="221884"/>
                  <a:pt x="23459" y="226837"/>
                  <a:pt x="22507" y="233790"/>
                </a:cubicBezTo>
                <a:cubicBezTo>
                  <a:pt x="21554" y="240839"/>
                  <a:pt x="19173" y="249507"/>
                  <a:pt x="22507" y="258555"/>
                </a:cubicBezTo>
                <a:cubicBezTo>
                  <a:pt x="27269" y="271319"/>
                  <a:pt x="37842" y="264461"/>
                  <a:pt x="38032" y="264461"/>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72" name="フリーフォーム 71">
            <a:extLst>
              <a:ext uri="{FF2B5EF4-FFF2-40B4-BE49-F238E27FC236}">
                <a16:creationId xmlns:a16="http://schemas.microsoft.com/office/drawing/2014/main" id="{017F9E70-C595-D30D-4D29-1E13F4C7666D}"/>
              </a:ext>
            </a:extLst>
          </p:cNvPr>
          <p:cNvSpPr/>
          <p:nvPr/>
        </p:nvSpPr>
        <p:spPr>
          <a:xfrm>
            <a:off x="2505828" y="6201619"/>
            <a:ext cx="380598" cy="282113"/>
          </a:xfrm>
          <a:custGeom>
            <a:avLst/>
            <a:gdLst>
              <a:gd name="connsiteX0" fmla="*/ 21277 w 346844"/>
              <a:gd name="connsiteY0" fmla="*/ 141546 h 257093"/>
              <a:gd name="connsiteX1" fmla="*/ 5179 w 346844"/>
              <a:gd name="connsiteY1" fmla="*/ 108494 h 257093"/>
              <a:gd name="connsiteX2" fmla="*/ 29373 w 346844"/>
              <a:gd name="connsiteY2" fmla="*/ 100207 h 257093"/>
              <a:gd name="connsiteX3" fmla="*/ 45470 w 346844"/>
              <a:gd name="connsiteY3" fmla="*/ 75442 h 257093"/>
              <a:gd name="connsiteX4" fmla="*/ 77665 w 346844"/>
              <a:gd name="connsiteY4" fmla="*/ 91920 h 257093"/>
              <a:gd name="connsiteX5" fmla="*/ 93762 w 346844"/>
              <a:gd name="connsiteY5" fmla="*/ 100207 h 257093"/>
              <a:gd name="connsiteX6" fmla="*/ 117955 w 346844"/>
              <a:gd name="connsiteY6" fmla="*/ 83729 h 257093"/>
              <a:gd name="connsiteX7" fmla="*/ 142149 w 346844"/>
              <a:gd name="connsiteY7" fmla="*/ 58964 h 257093"/>
              <a:gd name="connsiteX8" fmla="*/ 158246 w 346844"/>
              <a:gd name="connsiteY8" fmla="*/ 42486 h 257093"/>
              <a:gd name="connsiteX9" fmla="*/ 174343 w 346844"/>
              <a:gd name="connsiteY9" fmla="*/ 34199 h 257093"/>
              <a:gd name="connsiteX10" fmla="*/ 182440 w 346844"/>
              <a:gd name="connsiteY10" fmla="*/ 9434 h 257093"/>
              <a:gd name="connsiteX11" fmla="*/ 214634 w 346844"/>
              <a:gd name="connsiteY11" fmla="*/ 1147 h 257093"/>
              <a:gd name="connsiteX12" fmla="*/ 222730 w 346844"/>
              <a:gd name="connsiteY12" fmla="*/ 9434 h 257093"/>
              <a:gd name="connsiteX13" fmla="*/ 206633 w 346844"/>
              <a:gd name="connsiteY13" fmla="*/ 42486 h 257093"/>
              <a:gd name="connsiteX14" fmla="*/ 214729 w 346844"/>
              <a:gd name="connsiteY14" fmla="*/ 67251 h 257093"/>
              <a:gd name="connsiteX15" fmla="*/ 230827 w 346844"/>
              <a:gd name="connsiteY15" fmla="*/ 83729 h 257093"/>
              <a:gd name="connsiteX16" fmla="*/ 222730 w 346844"/>
              <a:gd name="connsiteY16" fmla="*/ 100207 h 257093"/>
              <a:gd name="connsiteX17" fmla="*/ 254925 w 346844"/>
              <a:gd name="connsiteY17" fmla="*/ 108494 h 257093"/>
              <a:gd name="connsiteX18" fmla="*/ 280737 w 346844"/>
              <a:gd name="connsiteY18" fmla="*/ 107732 h 257093"/>
              <a:gd name="connsiteX19" fmla="*/ 295216 w 346844"/>
              <a:gd name="connsiteY19" fmla="*/ 83729 h 257093"/>
              <a:gd name="connsiteX20" fmla="*/ 303312 w 346844"/>
              <a:gd name="connsiteY20" fmla="*/ 92016 h 257093"/>
              <a:gd name="connsiteX21" fmla="*/ 319409 w 346844"/>
              <a:gd name="connsiteY21" fmla="*/ 108494 h 257093"/>
              <a:gd name="connsiteX22" fmla="*/ 319409 w 346844"/>
              <a:gd name="connsiteY22" fmla="*/ 133259 h 257093"/>
              <a:gd name="connsiteX23" fmla="*/ 327505 w 346844"/>
              <a:gd name="connsiteY23" fmla="*/ 141546 h 257093"/>
              <a:gd name="connsiteX24" fmla="*/ 336078 w 346844"/>
              <a:gd name="connsiteY24" fmla="*/ 143641 h 257093"/>
              <a:gd name="connsiteX25" fmla="*/ 335506 w 346844"/>
              <a:gd name="connsiteY25" fmla="*/ 166311 h 257093"/>
              <a:gd name="connsiteX26" fmla="*/ 343603 w 346844"/>
              <a:gd name="connsiteY26" fmla="*/ 191076 h 257093"/>
              <a:gd name="connsiteX27" fmla="*/ 343603 w 346844"/>
              <a:gd name="connsiteY27" fmla="*/ 215841 h 257093"/>
              <a:gd name="connsiteX28" fmla="*/ 327505 w 346844"/>
              <a:gd name="connsiteY28" fmla="*/ 224127 h 257093"/>
              <a:gd name="connsiteX29" fmla="*/ 319409 w 346844"/>
              <a:gd name="connsiteY29" fmla="*/ 240606 h 257093"/>
              <a:gd name="connsiteX30" fmla="*/ 335506 w 346844"/>
              <a:gd name="connsiteY30" fmla="*/ 257084 h 257093"/>
              <a:gd name="connsiteX31" fmla="*/ 303312 w 346844"/>
              <a:gd name="connsiteY31" fmla="*/ 240606 h 257093"/>
              <a:gd name="connsiteX32" fmla="*/ 279118 w 346844"/>
              <a:gd name="connsiteY32" fmla="*/ 232319 h 257093"/>
              <a:gd name="connsiteX33" fmla="*/ 263021 w 346844"/>
              <a:gd name="connsiteY33" fmla="*/ 215745 h 257093"/>
              <a:gd name="connsiteX34" fmla="*/ 222730 w 346844"/>
              <a:gd name="connsiteY34" fmla="*/ 190980 h 257093"/>
              <a:gd name="connsiteX35" fmla="*/ 206633 w 346844"/>
              <a:gd name="connsiteY35" fmla="*/ 190980 h 257093"/>
              <a:gd name="connsiteX36" fmla="*/ 190536 w 346844"/>
              <a:gd name="connsiteY36" fmla="*/ 199267 h 257093"/>
              <a:gd name="connsiteX37" fmla="*/ 150245 w 346844"/>
              <a:gd name="connsiteY37" fmla="*/ 199267 h 257093"/>
              <a:gd name="connsiteX38" fmla="*/ 150245 w 346844"/>
              <a:gd name="connsiteY38" fmla="*/ 215745 h 257093"/>
              <a:gd name="connsiteX39" fmla="*/ 126052 w 346844"/>
              <a:gd name="connsiteY39" fmla="*/ 199267 h 257093"/>
              <a:gd name="connsiteX40" fmla="*/ 126052 w 346844"/>
              <a:gd name="connsiteY40" fmla="*/ 215745 h 257093"/>
              <a:gd name="connsiteX41" fmla="*/ 117955 w 346844"/>
              <a:gd name="connsiteY41" fmla="*/ 224032 h 257093"/>
              <a:gd name="connsiteX42" fmla="*/ 85761 w 346844"/>
              <a:gd name="connsiteY42" fmla="*/ 224032 h 257093"/>
              <a:gd name="connsiteX43" fmla="*/ 69664 w 346844"/>
              <a:gd name="connsiteY43" fmla="*/ 207459 h 257093"/>
              <a:gd name="connsiteX44" fmla="*/ 53566 w 346844"/>
              <a:gd name="connsiteY44" fmla="*/ 190980 h 257093"/>
              <a:gd name="connsiteX45" fmla="*/ 45470 w 346844"/>
              <a:gd name="connsiteY45" fmla="*/ 199267 h 257093"/>
              <a:gd name="connsiteX46" fmla="*/ 29373 w 346844"/>
              <a:gd name="connsiteY46" fmla="*/ 207554 h 257093"/>
              <a:gd name="connsiteX47" fmla="*/ 29373 w 346844"/>
              <a:gd name="connsiteY47" fmla="*/ 224127 h 257093"/>
              <a:gd name="connsiteX48" fmla="*/ 13275 w 346844"/>
              <a:gd name="connsiteY48" fmla="*/ 207554 h 257093"/>
              <a:gd name="connsiteX49" fmla="*/ 5179 w 346844"/>
              <a:gd name="connsiteY49" fmla="*/ 182789 h 257093"/>
              <a:gd name="connsiteX50" fmla="*/ 5179 w 346844"/>
              <a:gd name="connsiteY50" fmla="*/ 166311 h 257093"/>
              <a:gd name="connsiteX51" fmla="*/ 21277 w 346844"/>
              <a:gd name="connsiteY51" fmla="*/ 141546 h 25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6844" h="257093">
                <a:moveTo>
                  <a:pt x="21277" y="141546"/>
                </a:moveTo>
                <a:cubicBezTo>
                  <a:pt x="21277" y="141546"/>
                  <a:pt x="-250" y="107732"/>
                  <a:pt x="5179" y="108494"/>
                </a:cubicBezTo>
                <a:cubicBezTo>
                  <a:pt x="10608" y="109256"/>
                  <a:pt x="20515" y="113257"/>
                  <a:pt x="29373" y="100207"/>
                </a:cubicBezTo>
                <a:cubicBezTo>
                  <a:pt x="38231" y="87253"/>
                  <a:pt x="40517" y="71442"/>
                  <a:pt x="45470" y="75442"/>
                </a:cubicBezTo>
                <a:cubicBezTo>
                  <a:pt x="50423" y="79443"/>
                  <a:pt x="77665" y="91920"/>
                  <a:pt x="77665" y="91920"/>
                </a:cubicBezTo>
                <a:cubicBezTo>
                  <a:pt x="77665" y="91920"/>
                  <a:pt x="80522" y="111542"/>
                  <a:pt x="93762" y="100207"/>
                </a:cubicBezTo>
                <a:cubicBezTo>
                  <a:pt x="107097" y="88777"/>
                  <a:pt x="108907" y="89539"/>
                  <a:pt x="117955" y="83729"/>
                </a:cubicBezTo>
                <a:cubicBezTo>
                  <a:pt x="127004" y="77824"/>
                  <a:pt x="135862" y="63536"/>
                  <a:pt x="142149" y="58964"/>
                </a:cubicBezTo>
                <a:cubicBezTo>
                  <a:pt x="148435" y="54297"/>
                  <a:pt x="158246" y="42486"/>
                  <a:pt x="158246" y="42486"/>
                </a:cubicBezTo>
                <a:cubicBezTo>
                  <a:pt x="158246" y="42486"/>
                  <a:pt x="174248" y="40771"/>
                  <a:pt x="174343" y="34199"/>
                </a:cubicBezTo>
                <a:cubicBezTo>
                  <a:pt x="174439" y="27722"/>
                  <a:pt x="171962" y="20959"/>
                  <a:pt x="182440" y="9434"/>
                </a:cubicBezTo>
                <a:cubicBezTo>
                  <a:pt x="192917" y="-2091"/>
                  <a:pt x="216539" y="4481"/>
                  <a:pt x="214634" y="1147"/>
                </a:cubicBezTo>
                <a:cubicBezTo>
                  <a:pt x="212824" y="-2187"/>
                  <a:pt x="223397" y="2100"/>
                  <a:pt x="222730" y="9434"/>
                </a:cubicBezTo>
                <a:cubicBezTo>
                  <a:pt x="221968" y="16673"/>
                  <a:pt x="205014" y="30579"/>
                  <a:pt x="206633" y="42486"/>
                </a:cubicBezTo>
                <a:cubicBezTo>
                  <a:pt x="208252" y="54392"/>
                  <a:pt x="211967" y="61345"/>
                  <a:pt x="214729" y="67251"/>
                </a:cubicBezTo>
                <a:cubicBezTo>
                  <a:pt x="217491" y="73156"/>
                  <a:pt x="231970" y="75537"/>
                  <a:pt x="230827" y="83729"/>
                </a:cubicBezTo>
                <a:cubicBezTo>
                  <a:pt x="229683" y="92016"/>
                  <a:pt x="218920" y="91254"/>
                  <a:pt x="222730" y="100207"/>
                </a:cubicBezTo>
                <a:cubicBezTo>
                  <a:pt x="226636" y="109161"/>
                  <a:pt x="254925" y="108494"/>
                  <a:pt x="254925" y="108494"/>
                </a:cubicBezTo>
                <a:lnTo>
                  <a:pt x="280737" y="107732"/>
                </a:lnTo>
                <a:lnTo>
                  <a:pt x="295216" y="83729"/>
                </a:lnTo>
                <a:cubicBezTo>
                  <a:pt x="295216" y="83729"/>
                  <a:pt x="298835" y="88872"/>
                  <a:pt x="303312" y="92016"/>
                </a:cubicBezTo>
                <a:cubicBezTo>
                  <a:pt x="307789" y="95159"/>
                  <a:pt x="318837" y="104684"/>
                  <a:pt x="319409" y="108494"/>
                </a:cubicBezTo>
                <a:cubicBezTo>
                  <a:pt x="319981" y="112399"/>
                  <a:pt x="316361" y="131163"/>
                  <a:pt x="319409" y="133259"/>
                </a:cubicBezTo>
                <a:cubicBezTo>
                  <a:pt x="321695" y="134878"/>
                  <a:pt x="322743" y="142308"/>
                  <a:pt x="327505" y="141546"/>
                </a:cubicBezTo>
                <a:cubicBezTo>
                  <a:pt x="332268" y="140688"/>
                  <a:pt x="334458" y="136688"/>
                  <a:pt x="336078" y="143641"/>
                </a:cubicBezTo>
                <a:cubicBezTo>
                  <a:pt x="338364" y="153261"/>
                  <a:pt x="340364" y="152690"/>
                  <a:pt x="335506" y="166311"/>
                </a:cubicBezTo>
                <a:cubicBezTo>
                  <a:pt x="330649" y="179932"/>
                  <a:pt x="345698" y="181836"/>
                  <a:pt x="343603" y="191076"/>
                </a:cubicBezTo>
                <a:cubicBezTo>
                  <a:pt x="341412" y="200315"/>
                  <a:pt x="351889" y="212602"/>
                  <a:pt x="343603" y="215841"/>
                </a:cubicBezTo>
                <a:cubicBezTo>
                  <a:pt x="335316" y="219175"/>
                  <a:pt x="330363" y="219651"/>
                  <a:pt x="327505" y="224127"/>
                </a:cubicBezTo>
                <a:cubicBezTo>
                  <a:pt x="324648" y="228604"/>
                  <a:pt x="314266" y="235462"/>
                  <a:pt x="319409" y="240606"/>
                </a:cubicBezTo>
                <a:cubicBezTo>
                  <a:pt x="324553" y="245844"/>
                  <a:pt x="340364" y="257465"/>
                  <a:pt x="335506" y="257084"/>
                </a:cubicBezTo>
                <a:cubicBezTo>
                  <a:pt x="330649" y="256703"/>
                  <a:pt x="303312" y="240606"/>
                  <a:pt x="303312" y="240606"/>
                </a:cubicBezTo>
                <a:lnTo>
                  <a:pt x="279118" y="232319"/>
                </a:lnTo>
                <a:cubicBezTo>
                  <a:pt x="279118" y="232319"/>
                  <a:pt x="279499" y="232891"/>
                  <a:pt x="263021" y="215745"/>
                </a:cubicBezTo>
                <a:cubicBezTo>
                  <a:pt x="246543" y="198696"/>
                  <a:pt x="229588" y="195838"/>
                  <a:pt x="222730" y="190980"/>
                </a:cubicBezTo>
                <a:cubicBezTo>
                  <a:pt x="215872" y="186123"/>
                  <a:pt x="209586" y="184885"/>
                  <a:pt x="206633" y="190980"/>
                </a:cubicBezTo>
                <a:cubicBezTo>
                  <a:pt x="203680" y="197077"/>
                  <a:pt x="197299" y="193552"/>
                  <a:pt x="190536" y="199267"/>
                </a:cubicBezTo>
                <a:cubicBezTo>
                  <a:pt x="183773" y="204982"/>
                  <a:pt x="150245" y="199267"/>
                  <a:pt x="150245" y="199267"/>
                </a:cubicBezTo>
                <a:cubicBezTo>
                  <a:pt x="150245" y="199267"/>
                  <a:pt x="155103" y="214031"/>
                  <a:pt x="150245" y="215745"/>
                </a:cubicBezTo>
                <a:cubicBezTo>
                  <a:pt x="145387" y="217460"/>
                  <a:pt x="126052" y="199267"/>
                  <a:pt x="126052" y="199267"/>
                </a:cubicBezTo>
                <a:lnTo>
                  <a:pt x="126052" y="215745"/>
                </a:lnTo>
                <a:cubicBezTo>
                  <a:pt x="126052" y="215745"/>
                  <a:pt x="124242" y="221079"/>
                  <a:pt x="117955" y="224032"/>
                </a:cubicBezTo>
                <a:cubicBezTo>
                  <a:pt x="111669" y="226890"/>
                  <a:pt x="95000" y="233652"/>
                  <a:pt x="85761" y="224032"/>
                </a:cubicBezTo>
                <a:cubicBezTo>
                  <a:pt x="76521" y="214317"/>
                  <a:pt x="79665" y="213174"/>
                  <a:pt x="69664" y="207459"/>
                </a:cubicBezTo>
                <a:cubicBezTo>
                  <a:pt x="59662" y="201744"/>
                  <a:pt x="58138" y="191076"/>
                  <a:pt x="53566" y="190980"/>
                </a:cubicBezTo>
                <a:cubicBezTo>
                  <a:pt x="48994" y="190790"/>
                  <a:pt x="51185" y="196695"/>
                  <a:pt x="45470" y="199267"/>
                </a:cubicBezTo>
                <a:cubicBezTo>
                  <a:pt x="39755" y="201839"/>
                  <a:pt x="28135" y="200696"/>
                  <a:pt x="29373" y="207554"/>
                </a:cubicBezTo>
                <a:cubicBezTo>
                  <a:pt x="30611" y="214412"/>
                  <a:pt x="34326" y="221175"/>
                  <a:pt x="29373" y="224127"/>
                </a:cubicBezTo>
                <a:cubicBezTo>
                  <a:pt x="24420" y="226985"/>
                  <a:pt x="14419" y="211745"/>
                  <a:pt x="13275" y="207554"/>
                </a:cubicBezTo>
                <a:cubicBezTo>
                  <a:pt x="12132" y="203458"/>
                  <a:pt x="12037" y="193552"/>
                  <a:pt x="5179" y="182789"/>
                </a:cubicBezTo>
                <a:cubicBezTo>
                  <a:pt x="-1679" y="172026"/>
                  <a:pt x="-1774" y="169930"/>
                  <a:pt x="5179" y="166311"/>
                </a:cubicBezTo>
                <a:cubicBezTo>
                  <a:pt x="12132" y="162691"/>
                  <a:pt x="19657" y="140784"/>
                  <a:pt x="21277" y="141546"/>
                </a:cubicBezTo>
                <a:close/>
              </a:path>
            </a:pathLst>
          </a:custGeom>
          <a:solidFill>
            <a:schemeClr val="accent1">
              <a:lumMod val="50000"/>
            </a:schemeClr>
          </a:solidFill>
          <a:ln w="6350" cap="flat">
            <a:solidFill>
              <a:schemeClr val="bg1">
                <a:lumMod val="95000"/>
              </a:schemeClr>
            </a:solidFill>
            <a:prstDash val="solid"/>
            <a:miter/>
          </a:ln>
        </p:spPr>
        <p:txBody>
          <a:bodyPr rtlCol="0" anchor="ctr"/>
          <a:lstStyle/>
          <a:p>
            <a:endParaRPr lang="ja-JP" altLang="en-US"/>
          </a:p>
        </p:txBody>
      </p:sp>
      <p:sp>
        <p:nvSpPr>
          <p:cNvPr id="73" name="フリーフォーム 72">
            <a:extLst>
              <a:ext uri="{FF2B5EF4-FFF2-40B4-BE49-F238E27FC236}">
                <a16:creationId xmlns:a16="http://schemas.microsoft.com/office/drawing/2014/main" id="{38C28097-ABE2-3773-D2C7-7BDD76B6CBC0}"/>
              </a:ext>
            </a:extLst>
          </p:cNvPr>
          <p:cNvSpPr/>
          <p:nvPr/>
        </p:nvSpPr>
        <p:spPr>
          <a:xfrm>
            <a:off x="2847437" y="6384114"/>
            <a:ext cx="444639" cy="400668"/>
          </a:xfrm>
          <a:custGeom>
            <a:avLst/>
            <a:gdLst>
              <a:gd name="connsiteX0" fmla="*/ 0 w 405205"/>
              <a:gd name="connsiteY0" fmla="*/ 231267 h 365135"/>
              <a:gd name="connsiteX1" fmla="*/ 40291 w 405205"/>
              <a:gd name="connsiteY1" fmla="*/ 198215 h 365135"/>
              <a:gd name="connsiteX2" fmla="*/ 72485 w 405205"/>
              <a:gd name="connsiteY2" fmla="*/ 189929 h 365135"/>
              <a:gd name="connsiteX3" fmla="*/ 88583 w 405205"/>
              <a:gd name="connsiteY3" fmla="*/ 173450 h 365135"/>
              <a:gd name="connsiteX4" fmla="*/ 104680 w 405205"/>
              <a:gd name="connsiteY4" fmla="*/ 156972 h 365135"/>
              <a:gd name="connsiteX5" fmla="*/ 128873 w 405205"/>
              <a:gd name="connsiteY5" fmla="*/ 148685 h 365135"/>
              <a:gd name="connsiteX6" fmla="*/ 153067 w 405205"/>
              <a:gd name="connsiteY6" fmla="*/ 132207 h 365135"/>
              <a:gd name="connsiteX7" fmla="*/ 153067 w 405205"/>
              <a:gd name="connsiteY7" fmla="*/ 74390 h 365135"/>
              <a:gd name="connsiteX8" fmla="*/ 169164 w 405205"/>
              <a:gd name="connsiteY8" fmla="*/ 66104 h 365135"/>
              <a:gd name="connsiteX9" fmla="*/ 177260 w 405205"/>
              <a:gd name="connsiteY9" fmla="*/ 41338 h 365135"/>
              <a:gd name="connsiteX10" fmla="*/ 193358 w 405205"/>
              <a:gd name="connsiteY10" fmla="*/ 33052 h 365135"/>
              <a:gd name="connsiteX11" fmla="*/ 209455 w 405205"/>
              <a:gd name="connsiteY11" fmla="*/ 0 h 365135"/>
              <a:gd name="connsiteX12" fmla="*/ 217551 w 405205"/>
              <a:gd name="connsiteY12" fmla="*/ 8287 h 365135"/>
              <a:gd name="connsiteX13" fmla="*/ 249746 w 405205"/>
              <a:gd name="connsiteY13" fmla="*/ 49530 h 365135"/>
              <a:gd name="connsiteX14" fmla="*/ 273939 w 405205"/>
              <a:gd name="connsiteY14" fmla="*/ 66104 h 365135"/>
              <a:gd name="connsiteX15" fmla="*/ 306134 w 405205"/>
              <a:gd name="connsiteY15" fmla="*/ 49530 h 365135"/>
              <a:gd name="connsiteX16" fmla="*/ 346424 w 405205"/>
              <a:gd name="connsiteY16" fmla="*/ 57817 h 365135"/>
              <a:gd name="connsiteX17" fmla="*/ 378619 w 405205"/>
              <a:gd name="connsiteY17" fmla="*/ 33052 h 365135"/>
              <a:gd name="connsiteX18" fmla="*/ 393668 w 405205"/>
              <a:gd name="connsiteY18" fmla="*/ 40767 h 365135"/>
              <a:gd name="connsiteX19" fmla="*/ 405003 w 405205"/>
              <a:gd name="connsiteY19" fmla="*/ 78391 h 365135"/>
              <a:gd name="connsiteX20" fmla="*/ 383096 w 405205"/>
              <a:gd name="connsiteY20" fmla="*/ 82582 h 365135"/>
              <a:gd name="connsiteX21" fmla="*/ 337852 w 405205"/>
              <a:gd name="connsiteY21" fmla="*/ 88297 h 365135"/>
              <a:gd name="connsiteX22" fmla="*/ 280416 w 405205"/>
              <a:gd name="connsiteY22" fmla="*/ 99060 h 365135"/>
              <a:gd name="connsiteX23" fmla="*/ 265843 w 405205"/>
              <a:gd name="connsiteY23" fmla="*/ 115538 h 365135"/>
              <a:gd name="connsiteX24" fmla="*/ 246602 w 405205"/>
              <a:gd name="connsiteY24" fmla="*/ 158115 h 365135"/>
              <a:gd name="connsiteX25" fmla="*/ 236029 w 405205"/>
              <a:gd name="connsiteY25" fmla="*/ 179070 h 365135"/>
              <a:gd name="connsiteX26" fmla="*/ 217456 w 405205"/>
              <a:gd name="connsiteY26" fmla="*/ 198120 h 365135"/>
              <a:gd name="connsiteX27" fmla="*/ 199263 w 405205"/>
              <a:gd name="connsiteY27" fmla="*/ 206788 h 365135"/>
              <a:gd name="connsiteX28" fmla="*/ 185261 w 405205"/>
              <a:gd name="connsiteY28" fmla="*/ 206407 h 365135"/>
              <a:gd name="connsiteX29" fmla="*/ 192024 w 405205"/>
              <a:gd name="connsiteY29" fmla="*/ 229267 h 365135"/>
              <a:gd name="connsiteX30" fmla="*/ 193262 w 405205"/>
              <a:gd name="connsiteY30" fmla="*/ 255937 h 365135"/>
              <a:gd name="connsiteX31" fmla="*/ 174593 w 405205"/>
              <a:gd name="connsiteY31" fmla="*/ 266129 h 365135"/>
              <a:gd name="connsiteX32" fmla="*/ 164783 w 405205"/>
              <a:gd name="connsiteY32" fmla="*/ 280797 h 365135"/>
              <a:gd name="connsiteX33" fmla="*/ 136779 w 405205"/>
              <a:gd name="connsiteY33" fmla="*/ 297180 h 365135"/>
              <a:gd name="connsiteX34" fmla="*/ 132969 w 405205"/>
              <a:gd name="connsiteY34" fmla="*/ 326136 h 365135"/>
              <a:gd name="connsiteX35" fmla="*/ 152686 w 405205"/>
              <a:gd name="connsiteY35" fmla="*/ 330994 h 365135"/>
              <a:gd name="connsiteX36" fmla="*/ 144780 w 405205"/>
              <a:gd name="connsiteY36" fmla="*/ 363188 h 365135"/>
              <a:gd name="connsiteX37" fmla="*/ 112585 w 405205"/>
              <a:gd name="connsiteY37" fmla="*/ 363188 h 365135"/>
              <a:gd name="connsiteX38" fmla="*/ 88392 w 405205"/>
              <a:gd name="connsiteY38" fmla="*/ 338423 h 365135"/>
              <a:gd name="connsiteX39" fmla="*/ 88392 w 405205"/>
              <a:gd name="connsiteY39" fmla="*/ 330137 h 365135"/>
              <a:gd name="connsiteX40" fmla="*/ 80296 w 405205"/>
              <a:gd name="connsiteY40" fmla="*/ 305371 h 365135"/>
              <a:gd name="connsiteX41" fmla="*/ 88392 w 405205"/>
              <a:gd name="connsiteY41" fmla="*/ 288893 h 365135"/>
              <a:gd name="connsiteX42" fmla="*/ 104489 w 405205"/>
              <a:gd name="connsiteY42" fmla="*/ 272415 h 365135"/>
              <a:gd name="connsiteX43" fmla="*/ 96393 w 405205"/>
              <a:gd name="connsiteY43" fmla="*/ 255937 h 365135"/>
              <a:gd name="connsiteX44" fmla="*/ 80296 w 405205"/>
              <a:gd name="connsiteY44" fmla="*/ 264224 h 365135"/>
              <a:gd name="connsiteX45" fmla="*/ 72200 w 405205"/>
              <a:gd name="connsiteY45" fmla="*/ 239459 h 365135"/>
              <a:gd name="connsiteX46" fmla="*/ 72200 w 405205"/>
              <a:gd name="connsiteY46" fmla="*/ 222885 h 365135"/>
              <a:gd name="connsiteX47" fmla="*/ 80296 w 405205"/>
              <a:gd name="connsiteY47" fmla="*/ 206407 h 365135"/>
              <a:gd name="connsiteX48" fmla="*/ 72200 w 405205"/>
              <a:gd name="connsiteY48" fmla="*/ 206407 h 365135"/>
              <a:gd name="connsiteX49" fmla="*/ 56102 w 405205"/>
              <a:gd name="connsiteY49" fmla="*/ 206407 h 365135"/>
              <a:gd name="connsiteX50" fmla="*/ 31909 w 405205"/>
              <a:gd name="connsiteY50" fmla="*/ 231172 h 365135"/>
              <a:gd name="connsiteX51" fmla="*/ 7715 w 405205"/>
              <a:gd name="connsiteY51" fmla="*/ 239459 h 365135"/>
              <a:gd name="connsiteX52" fmla="*/ 0 w 405205"/>
              <a:gd name="connsiteY52" fmla="*/ 231267 h 36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205" h="365135">
                <a:moveTo>
                  <a:pt x="0" y="231267"/>
                </a:moveTo>
                <a:lnTo>
                  <a:pt x="40291" y="198215"/>
                </a:lnTo>
                <a:lnTo>
                  <a:pt x="72485" y="189929"/>
                </a:lnTo>
                <a:cubicBezTo>
                  <a:pt x="72485" y="189929"/>
                  <a:pt x="90488" y="169926"/>
                  <a:pt x="88583" y="173450"/>
                </a:cubicBezTo>
                <a:cubicBezTo>
                  <a:pt x="86773" y="176879"/>
                  <a:pt x="98203" y="157353"/>
                  <a:pt x="104680" y="156972"/>
                </a:cubicBezTo>
                <a:cubicBezTo>
                  <a:pt x="111157" y="156591"/>
                  <a:pt x="120491" y="154972"/>
                  <a:pt x="128873" y="148685"/>
                </a:cubicBezTo>
                <a:cubicBezTo>
                  <a:pt x="137255" y="142399"/>
                  <a:pt x="153543" y="142399"/>
                  <a:pt x="153067" y="132207"/>
                </a:cubicBezTo>
                <a:cubicBezTo>
                  <a:pt x="152591" y="122015"/>
                  <a:pt x="147447" y="75438"/>
                  <a:pt x="153067" y="74390"/>
                </a:cubicBezTo>
                <a:cubicBezTo>
                  <a:pt x="158687" y="73343"/>
                  <a:pt x="170497" y="76200"/>
                  <a:pt x="169164" y="66104"/>
                </a:cubicBezTo>
                <a:cubicBezTo>
                  <a:pt x="167830" y="56007"/>
                  <a:pt x="177355" y="43910"/>
                  <a:pt x="177260" y="41338"/>
                </a:cubicBezTo>
                <a:cubicBezTo>
                  <a:pt x="177070" y="38767"/>
                  <a:pt x="193358" y="33052"/>
                  <a:pt x="193358" y="33052"/>
                </a:cubicBezTo>
                <a:lnTo>
                  <a:pt x="209455" y="0"/>
                </a:lnTo>
                <a:cubicBezTo>
                  <a:pt x="209455" y="0"/>
                  <a:pt x="210407" y="1334"/>
                  <a:pt x="217551" y="8287"/>
                </a:cubicBezTo>
                <a:cubicBezTo>
                  <a:pt x="224600" y="15240"/>
                  <a:pt x="248888" y="44672"/>
                  <a:pt x="249746" y="49530"/>
                </a:cubicBezTo>
                <a:cubicBezTo>
                  <a:pt x="250603" y="54388"/>
                  <a:pt x="258889" y="66675"/>
                  <a:pt x="273939" y="66104"/>
                </a:cubicBezTo>
                <a:cubicBezTo>
                  <a:pt x="288893" y="65437"/>
                  <a:pt x="301942" y="47816"/>
                  <a:pt x="306134" y="49530"/>
                </a:cubicBezTo>
                <a:cubicBezTo>
                  <a:pt x="310325" y="51245"/>
                  <a:pt x="339662" y="59627"/>
                  <a:pt x="346424" y="57817"/>
                </a:cubicBezTo>
                <a:cubicBezTo>
                  <a:pt x="353187" y="56007"/>
                  <a:pt x="378619" y="33052"/>
                  <a:pt x="378619" y="33052"/>
                </a:cubicBezTo>
                <a:lnTo>
                  <a:pt x="393668" y="40767"/>
                </a:lnTo>
                <a:cubicBezTo>
                  <a:pt x="399002" y="66294"/>
                  <a:pt x="400907" y="66008"/>
                  <a:pt x="405003" y="78391"/>
                </a:cubicBezTo>
                <a:cubicBezTo>
                  <a:pt x="407670" y="86296"/>
                  <a:pt x="383096" y="82582"/>
                  <a:pt x="383096" y="82582"/>
                </a:cubicBezTo>
                <a:cubicBezTo>
                  <a:pt x="383096" y="82582"/>
                  <a:pt x="358045" y="80867"/>
                  <a:pt x="337852" y="88297"/>
                </a:cubicBezTo>
                <a:cubicBezTo>
                  <a:pt x="318325" y="95441"/>
                  <a:pt x="292989" y="98488"/>
                  <a:pt x="280416" y="99060"/>
                </a:cubicBezTo>
                <a:cubicBezTo>
                  <a:pt x="270129" y="99536"/>
                  <a:pt x="272605" y="104489"/>
                  <a:pt x="265843" y="115538"/>
                </a:cubicBezTo>
                <a:cubicBezTo>
                  <a:pt x="257556" y="129064"/>
                  <a:pt x="248412" y="149066"/>
                  <a:pt x="246602" y="158115"/>
                </a:cubicBezTo>
                <a:cubicBezTo>
                  <a:pt x="244792" y="167069"/>
                  <a:pt x="241459" y="171736"/>
                  <a:pt x="236029" y="179070"/>
                </a:cubicBezTo>
                <a:cubicBezTo>
                  <a:pt x="227552" y="190595"/>
                  <a:pt x="221647" y="191643"/>
                  <a:pt x="217456" y="198120"/>
                </a:cubicBezTo>
                <a:cubicBezTo>
                  <a:pt x="213741" y="203930"/>
                  <a:pt x="207835" y="208502"/>
                  <a:pt x="199263" y="206788"/>
                </a:cubicBezTo>
                <a:cubicBezTo>
                  <a:pt x="190691" y="205073"/>
                  <a:pt x="185261" y="206407"/>
                  <a:pt x="185261" y="206407"/>
                </a:cubicBezTo>
                <a:cubicBezTo>
                  <a:pt x="185261" y="206407"/>
                  <a:pt x="189738" y="224409"/>
                  <a:pt x="192024" y="229267"/>
                </a:cubicBezTo>
                <a:cubicBezTo>
                  <a:pt x="194691" y="234887"/>
                  <a:pt x="198025" y="248317"/>
                  <a:pt x="193262" y="255937"/>
                </a:cubicBezTo>
                <a:cubicBezTo>
                  <a:pt x="188404" y="263652"/>
                  <a:pt x="177832" y="259366"/>
                  <a:pt x="174593" y="266129"/>
                </a:cubicBezTo>
                <a:cubicBezTo>
                  <a:pt x="171355" y="272891"/>
                  <a:pt x="170497" y="271177"/>
                  <a:pt x="164783" y="280797"/>
                </a:cubicBezTo>
                <a:cubicBezTo>
                  <a:pt x="158877" y="290989"/>
                  <a:pt x="141446" y="295180"/>
                  <a:pt x="136779" y="297180"/>
                </a:cubicBezTo>
                <a:cubicBezTo>
                  <a:pt x="132112" y="299180"/>
                  <a:pt x="130302" y="320516"/>
                  <a:pt x="132969" y="326136"/>
                </a:cubicBezTo>
                <a:cubicBezTo>
                  <a:pt x="136493" y="333661"/>
                  <a:pt x="151638" y="326708"/>
                  <a:pt x="152686" y="330994"/>
                </a:cubicBezTo>
                <a:cubicBezTo>
                  <a:pt x="153734" y="335280"/>
                  <a:pt x="144780" y="363188"/>
                  <a:pt x="144780" y="363188"/>
                </a:cubicBezTo>
                <a:cubicBezTo>
                  <a:pt x="144780" y="363188"/>
                  <a:pt x="124777" y="367570"/>
                  <a:pt x="112585" y="363188"/>
                </a:cubicBezTo>
                <a:cubicBezTo>
                  <a:pt x="100298" y="358807"/>
                  <a:pt x="88392" y="338423"/>
                  <a:pt x="88392" y="338423"/>
                </a:cubicBezTo>
                <a:cubicBezTo>
                  <a:pt x="88392" y="338423"/>
                  <a:pt x="85630" y="334423"/>
                  <a:pt x="88392" y="330137"/>
                </a:cubicBezTo>
                <a:cubicBezTo>
                  <a:pt x="91154" y="325850"/>
                  <a:pt x="80296" y="305371"/>
                  <a:pt x="80296" y="305371"/>
                </a:cubicBezTo>
                <a:lnTo>
                  <a:pt x="88392" y="288893"/>
                </a:lnTo>
                <a:lnTo>
                  <a:pt x="104489" y="272415"/>
                </a:lnTo>
                <a:lnTo>
                  <a:pt x="96393" y="255937"/>
                </a:lnTo>
                <a:cubicBezTo>
                  <a:pt x="96393" y="255937"/>
                  <a:pt x="83248" y="276225"/>
                  <a:pt x="80296" y="264224"/>
                </a:cubicBezTo>
                <a:cubicBezTo>
                  <a:pt x="77343" y="252127"/>
                  <a:pt x="72200" y="239459"/>
                  <a:pt x="72200" y="239459"/>
                </a:cubicBezTo>
                <a:lnTo>
                  <a:pt x="72200" y="222885"/>
                </a:lnTo>
                <a:lnTo>
                  <a:pt x="80296" y="206407"/>
                </a:lnTo>
                <a:lnTo>
                  <a:pt x="72200" y="206407"/>
                </a:lnTo>
                <a:cubicBezTo>
                  <a:pt x="72200" y="206407"/>
                  <a:pt x="62484" y="198311"/>
                  <a:pt x="56102" y="206407"/>
                </a:cubicBezTo>
                <a:cubicBezTo>
                  <a:pt x="49721" y="214503"/>
                  <a:pt x="35623" y="233744"/>
                  <a:pt x="31909" y="231172"/>
                </a:cubicBezTo>
                <a:cubicBezTo>
                  <a:pt x="28194" y="228600"/>
                  <a:pt x="7715" y="239459"/>
                  <a:pt x="7715" y="239459"/>
                </a:cubicBezTo>
                <a:lnTo>
                  <a:pt x="0" y="23126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dirty="0"/>
          </a:p>
        </p:txBody>
      </p:sp>
      <p:sp>
        <p:nvSpPr>
          <p:cNvPr id="74" name="フリーフォーム 73">
            <a:extLst>
              <a:ext uri="{FF2B5EF4-FFF2-40B4-BE49-F238E27FC236}">
                <a16:creationId xmlns:a16="http://schemas.microsoft.com/office/drawing/2014/main" id="{FC9A002D-2EF8-44F0-CFA5-3118B1C64386}"/>
              </a:ext>
            </a:extLst>
          </p:cNvPr>
          <p:cNvSpPr/>
          <p:nvPr/>
        </p:nvSpPr>
        <p:spPr>
          <a:xfrm>
            <a:off x="2988853" y="6474733"/>
            <a:ext cx="478176" cy="384027"/>
          </a:xfrm>
          <a:custGeom>
            <a:avLst/>
            <a:gdLst>
              <a:gd name="connsiteX0" fmla="*/ 24193 w 435768"/>
              <a:gd name="connsiteY0" fmla="*/ 330327 h 349969"/>
              <a:gd name="connsiteX1" fmla="*/ 0 w 435768"/>
              <a:gd name="connsiteY1" fmla="*/ 330327 h 349969"/>
              <a:gd name="connsiteX2" fmla="*/ 16097 w 435768"/>
              <a:gd name="connsiteY2" fmla="*/ 305562 h 349969"/>
              <a:gd name="connsiteX3" fmla="*/ 16097 w 435768"/>
              <a:gd name="connsiteY3" fmla="*/ 280797 h 349969"/>
              <a:gd name="connsiteX4" fmla="*/ 21336 w 435768"/>
              <a:gd name="connsiteY4" fmla="*/ 266605 h 349969"/>
              <a:gd name="connsiteX5" fmla="*/ 24193 w 435768"/>
              <a:gd name="connsiteY5" fmla="*/ 247745 h 349969"/>
              <a:gd name="connsiteX6" fmla="*/ 2572 w 435768"/>
              <a:gd name="connsiteY6" fmla="*/ 241078 h 349969"/>
              <a:gd name="connsiteX7" fmla="*/ 8001 w 435768"/>
              <a:gd name="connsiteY7" fmla="*/ 214694 h 349969"/>
              <a:gd name="connsiteX8" fmla="*/ 32195 w 435768"/>
              <a:gd name="connsiteY8" fmla="*/ 206407 h 349969"/>
              <a:gd name="connsiteX9" fmla="*/ 48292 w 435768"/>
              <a:gd name="connsiteY9" fmla="*/ 181642 h 349969"/>
              <a:gd name="connsiteX10" fmla="*/ 64389 w 435768"/>
              <a:gd name="connsiteY10" fmla="*/ 173355 h 349969"/>
              <a:gd name="connsiteX11" fmla="*/ 64389 w 435768"/>
              <a:gd name="connsiteY11" fmla="*/ 148590 h 349969"/>
              <a:gd name="connsiteX12" fmla="*/ 56293 w 435768"/>
              <a:gd name="connsiteY12" fmla="*/ 123825 h 349969"/>
              <a:gd name="connsiteX13" fmla="*/ 80486 w 435768"/>
              <a:gd name="connsiteY13" fmla="*/ 123825 h 349969"/>
              <a:gd name="connsiteX14" fmla="*/ 96583 w 435768"/>
              <a:gd name="connsiteY14" fmla="*/ 107347 h 349969"/>
              <a:gd name="connsiteX15" fmla="*/ 112681 w 435768"/>
              <a:gd name="connsiteY15" fmla="*/ 90869 h 349969"/>
              <a:gd name="connsiteX16" fmla="*/ 120777 w 435768"/>
              <a:gd name="connsiteY16" fmla="*/ 66104 h 349969"/>
              <a:gd name="connsiteX17" fmla="*/ 136874 w 435768"/>
              <a:gd name="connsiteY17" fmla="*/ 33052 h 349969"/>
              <a:gd name="connsiteX18" fmla="*/ 152971 w 435768"/>
              <a:gd name="connsiteY18" fmla="*/ 16573 h 349969"/>
              <a:gd name="connsiteX19" fmla="*/ 201263 w 435768"/>
              <a:gd name="connsiteY19" fmla="*/ 8287 h 349969"/>
              <a:gd name="connsiteX20" fmla="*/ 249555 w 435768"/>
              <a:gd name="connsiteY20" fmla="*/ 0 h 349969"/>
              <a:gd name="connsiteX21" fmla="*/ 273749 w 435768"/>
              <a:gd name="connsiteY21" fmla="*/ 0 h 349969"/>
              <a:gd name="connsiteX22" fmla="*/ 297942 w 435768"/>
              <a:gd name="connsiteY22" fmla="*/ 8287 h 349969"/>
              <a:gd name="connsiteX23" fmla="*/ 330137 w 435768"/>
              <a:gd name="connsiteY23" fmla="*/ 33052 h 349969"/>
              <a:gd name="connsiteX24" fmla="*/ 346234 w 435768"/>
              <a:gd name="connsiteY24" fmla="*/ 16573 h 349969"/>
              <a:gd name="connsiteX25" fmla="*/ 362331 w 435768"/>
              <a:gd name="connsiteY25" fmla="*/ 16573 h 349969"/>
              <a:gd name="connsiteX26" fmla="*/ 370427 w 435768"/>
              <a:gd name="connsiteY26" fmla="*/ 49625 h 349969"/>
              <a:gd name="connsiteX27" fmla="*/ 394621 w 435768"/>
              <a:gd name="connsiteY27" fmla="*/ 57912 h 349969"/>
              <a:gd name="connsiteX28" fmla="*/ 392430 w 435768"/>
              <a:gd name="connsiteY28" fmla="*/ 85058 h 349969"/>
              <a:gd name="connsiteX29" fmla="*/ 404622 w 435768"/>
              <a:gd name="connsiteY29" fmla="*/ 97536 h 349969"/>
              <a:gd name="connsiteX30" fmla="*/ 435769 w 435768"/>
              <a:gd name="connsiteY30" fmla="*/ 99155 h 349969"/>
              <a:gd name="connsiteX31" fmla="*/ 418719 w 435768"/>
              <a:gd name="connsiteY31" fmla="*/ 124015 h 349969"/>
              <a:gd name="connsiteX32" fmla="*/ 402622 w 435768"/>
              <a:gd name="connsiteY32" fmla="*/ 157067 h 349969"/>
              <a:gd name="connsiteX33" fmla="*/ 394526 w 435768"/>
              <a:gd name="connsiteY33" fmla="*/ 181832 h 349969"/>
              <a:gd name="connsiteX34" fmla="*/ 386429 w 435768"/>
              <a:gd name="connsiteY34" fmla="*/ 190119 h 349969"/>
              <a:gd name="connsiteX35" fmla="*/ 370332 w 435768"/>
              <a:gd name="connsiteY35" fmla="*/ 173641 h 349969"/>
              <a:gd name="connsiteX36" fmla="*/ 354235 w 435768"/>
              <a:gd name="connsiteY36" fmla="*/ 140589 h 349969"/>
              <a:gd name="connsiteX37" fmla="*/ 330041 w 435768"/>
              <a:gd name="connsiteY37" fmla="*/ 124111 h 349969"/>
              <a:gd name="connsiteX38" fmla="*/ 305848 w 435768"/>
              <a:gd name="connsiteY38" fmla="*/ 107632 h 349969"/>
              <a:gd name="connsiteX39" fmla="*/ 273653 w 435768"/>
              <a:gd name="connsiteY39" fmla="*/ 99346 h 349969"/>
              <a:gd name="connsiteX40" fmla="*/ 249460 w 435768"/>
              <a:gd name="connsiteY40" fmla="*/ 107632 h 349969"/>
              <a:gd name="connsiteX41" fmla="*/ 225266 w 435768"/>
              <a:gd name="connsiteY41" fmla="*/ 115919 h 349969"/>
              <a:gd name="connsiteX42" fmla="*/ 209169 w 435768"/>
              <a:gd name="connsiteY42" fmla="*/ 132397 h 349969"/>
              <a:gd name="connsiteX43" fmla="*/ 201073 w 435768"/>
              <a:gd name="connsiteY43" fmla="*/ 140684 h 349969"/>
              <a:gd name="connsiteX44" fmla="*/ 168878 w 435768"/>
              <a:gd name="connsiteY44" fmla="*/ 148971 h 349969"/>
              <a:gd name="connsiteX45" fmla="*/ 160782 w 435768"/>
              <a:gd name="connsiteY45" fmla="*/ 165449 h 349969"/>
              <a:gd name="connsiteX46" fmla="*/ 158496 w 435768"/>
              <a:gd name="connsiteY46" fmla="*/ 165545 h 349969"/>
              <a:gd name="connsiteX47" fmla="*/ 160782 w 435768"/>
              <a:gd name="connsiteY47" fmla="*/ 173736 h 349969"/>
              <a:gd name="connsiteX48" fmla="*/ 152686 w 435768"/>
              <a:gd name="connsiteY48" fmla="*/ 206788 h 349969"/>
              <a:gd name="connsiteX49" fmla="*/ 128492 w 435768"/>
              <a:gd name="connsiteY49" fmla="*/ 231553 h 349969"/>
              <a:gd name="connsiteX50" fmla="*/ 120396 w 435768"/>
              <a:gd name="connsiteY50" fmla="*/ 239839 h 349969"/>
              <a:gd name="connsiteX51" fmla="*/ 112300 w 435768"/>
              <a:gd name="connsiteY51" fmla="*/ 264605 h 349969"/>
              <a:gd name="connsiteX52" fmla="*/ 96203 w 435768"/>
              <a:gd name="connsiteY52" fmla="*/ 281083 h 349969"/>
              <a:gd name="connsiteX53" fmla="*/ 96203 w 435768"/>
              <a:gd name="connsiteY53" fmla="*/ 297561 h 349969"/>
              <a:gd name="connsiteX54" fmla="*/ 88106 w 435768"/>
              <a:gd name="connsiteY54" fmla="*/ 305848 h 349969"/>
              <a:gd name="connsiteX55" fmla="*/ 88106 w 435768"/>
              <a:gd name="connsiteY55" fmla="*/ 322326 h 349969"/>
              <a:gd name="connsiteX56" fmla="*/ 112300 w 435768"/>
              <a:gd name="connsiteY56" fmla="*/ 347091 h 349969"/>
              <a:gd name="connsiteX57" fmla="*/ 72009 w 435768"/>
              <a:gd name="connsiteY57" fmla="*/ 338804 h 349969"/>
              <a:gd name="connsiteX58" fmla="*/ 55912 w 435768"/>
              <a:gd name="connsiteY58" fmla="*/ 347091 h 349969"/>
              <a:gd name="connsiteX59" fmla="*/ 31718 w 435768"/>
              <a:gd name="connsiteY59" fmla="*/ 347091 h 349969"/>
              <a:gd name="connsiteX60" fmla="*/ 24193 w 435768"/>
              <a:gd name="connsiteY60" fmla="*/ 330327 h 3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5768" h="349969">
                <a:moveTo>
                  <a:pt x="24193" y="330327"/>
                </a:moveTo>
                <a:lnTo>
                  <a:pt x="0" y="330327"/>
                </a:lnTo>
                <a:lnTo>
                  <a:pt x="16097" y="305562"/>
                </a:lnTo>
                <a:lnTo>
                  <a:pt x="16097" y="280797"/>
                </a:lnTo>
                <a:cubicBezTo>
                  <a:pt x="16097" y="280797"/>
                  <a:pt x="19526" y="272891"/>
                  <a:pt x="21336" y="266605"/>
                </a:cubicBezTo>
                <a:cubicBezTo>
                  <a:pt x="22384" y="263080"/>
                  <a:pt x="24193" y="247745"/>
                  <a:pt x="24193" y="247745"/>
                </a:cubicBezTo>
                <a:cubicBezTo>
                  <a:pt x="24193" y="247745"/>
                  <a:pt x="2096" y="249079"/>
                  <a:pt x="2572" y="241078"/>
                </a:cubicBezTo>
                <a:cubicBezTo>
                  <a:pt x="3143" y="232220"/>
                  <a:pt x="3143" y="212693"/>
                  <a:pt x="8001" y="214694"/>
                </a:cubicBezTo>
                <a:cubicBezTo>
                  <a:pt x="12954" y="216694"/>
                  <a:pt x="32195" y="206407"/>
                  <a:pt x="32195" y="206407"/>
                </a:cubicBezTo>
                <a:cubicBezTo>
                  <a:pt x="32195" y="206407"/>
                  <a:pt x="40767" y="185833"/>
                  <a:pt x="48292" y="181642"/>
                </a:cubicBezTo>
                <a:cubicBezTo>
                  <a:pt x="55817" y="177451"/>
                  <a:pt x="59150" y="177165"/>
                  <a:pt x="64389" y="173355"/>
                </a:cubicBezTo>
                <a:cubicBezTo>
                  <a:pt x="69628" y="169545"/>
                  <a:pt x="65342" y="146399"/>
                  <a:pt x="64389" y="148590"/>
                </a:cubicBezTo>
                <a:cubicBezTo>
                  <a:pt x="63437" y="150781"/>
                  <a:pt x="56293" y="123825"/>
                  <a:pt x="56293" y="123825"/>
                </a:cubicBezTo>
                <a:lnTo>
                  <a:pt x="80486" y="123825"/>
                </a:lnTo>
                <a:lnTo>
                  <a:pt x="96583" y="107347"/>
                </a:lnTo>
                <a:lnTo>
                  <a:pt x="112681" y="90869"/>
                </a:lnTo>
                <a:lnTo>
                  <a:pt x="120777" y="66104"/>
                </a:lnTo>
                <a:cubicBezTo>
                  <a:pt x="120777" y="66104"/>
                  <a:pt x="133731" y="39338"/>
                  <a:pt x="136874" y="33052"/>
                </a:cubicBezTo>
                <a:cubicBezTo>
                  <a:pt x="140017" y="26765"/>
                  <a:pt x="146018" y="15716"/>
                  <a:pt x="152971" y="16573"/>
                </a:cubicBezTo>
                <a:cubicBezTo>
                  <a:pt x="159925" y="17431"/>
                  <a:pt x="198310" y="11811"/>
                  <a:pt x="201263" y="8287"/>
                </a:cubicBezTo>
                <a:cubicBezTo>
                  <a:pt x="204216" y="4858"/>
                  <a:pt x="249555" y="0"/>
                  <a:pt x="249555" y="0"/>
                </a:cubicBezTo>
                <a:lnTo>
                  <a:pt x="273749" y="0"/>
                </a:lnTo>
                <a:cubicBezTo>
                  <a:pt x="273749" y="0"/>
                  <a:pt x="293560" y="762"/>
                  <a:pt x="297942" y="8287"/>
                </a:cubicBezTo>
                <a:cubicBezTo>
                  <a:pt x="302324" y="15812"/>
                  <a:pt x="330137" y="33052"/>
                  <a:pt x="330137" y="33052"/>
                </a:cubicBezTo>
                <a:lnTo>
                  <a:pt x="346234" y="16573"/>
                </a:lnTo>
                <a:lnTo>
                  <a:pt x="362331" y="16573"/>
                </a:lnTo>
                <a:cubicBezTo>
                  <a:pt x="362331" y="16573"/>
                  <a:pt x="360521" y="44101"/>
                  <a:pt x="370427" y="49625"/>
                </a:cubicBezTo>
                <a:cubicBezTo>
                  <a:pt x="380333" y="55150"/>
                  <a:pt x="396526" y="52769"/>
                  <a:pt x="394621" y="57912"/>
                </a:cubicBezTo>
                <a:cubicBezTo>
                  <a:pt x="392716" y="63055"/>
                  <a:pt x="393097" y="75438"/>
                  <a:pt x="392430" y="85058"/>
                </a:cubicBezTo>
                <a:cubicBezTo>
                  <a:pt x="391858" y="94393"/>
                  <a:pt x="387572" y="97250"/>
                  <a:pt x="404622" y="97536"/>
                </a:cubicBezTo>
                <a:cubicBezTo>
                  <a:pt x="425291" y="97822"/>
                  <a:pt x="435769" y="99155"/>
                  <a:pt x="435769" y="99155"/>
                </a:cubicBezTo>
                <a:cubicBezTo>
                  <a:pt x="435769" y="99155"/>
                  <a:pt x="423386" y="115919"/>
                  <a:pt x="418719" y="124015"/>
                </a:cubicBezTo>
                <a:cubicBezTo>
                  <a:pt x="414052" y="132112"/>
                  <a:pt x="406432" y="150590"/>
                  <a:pt x="402622" y="157067"/>
                </a:cubicBezTo>
                <a:cubicBezTo>
                  <a:pt x="398716" y="163449"/>
                  <a:pt x="393478" y="176594"/>
                  <a:pt x="394526" y="181832"/>
                </a:cubicBezTo>
                <a:cubicBezTo>
                  <a:pt x="395669" y="187071"/>
                  <a:pt x="386429" y="190119"/>
                  <a:pt x="386429" y="190119"/>
                </a:cubicBezTo>
                <a:cubicBezTo>
                  <a:pt x="386429" y="190119"/>
                  <a:pt x="381857" y="193072"/>
                  <a:pt x="370332" y="173641"/>
                </a:cubicBezTo>
                <a:cubicBezTo>
                  <a:pt x="358807" y="154114"/>
                  <a:pt x="366427" y="153733"/>
                  <a:pt x="354235" y="140589"/>
                </a:cubicBezTo>
                <a:cubicBezTo>
                  <a:pt x="341947" y="127445"/>
                  <a:pt x="333470" y="128492"/>
                  <a:pt x="330041" y="124111"/>
                </a:cubicBezTo>
                <a:cubicBezTo>
                  <a:pt x="326708" y="119634"/>
                  <a:pt x="321850" y="106489"/>
                  <a:pt x="305848" y="107632"/>
                </a:cubicBezTo>
                <a:cubicBezTo>
                  <a:pt x="289941" y="108680"/>
                  <a:pt x="273653" y="99346"/>
                  <a:pt x="273653" y="99346"/>
                </a:cubicBezTo>
                <a:cubicBezTo>
                  <a:pt x="273653" y="99346"/>
                  <a:pt x="250412" y="109633"/>
                  <a:pt x="249460" y="107632"/>
                </a:cubicBezTo>
                <a:cubicBezTo>
                  <a:pt x="248603" y="105537"/>
                  <a:pt x="235744" y="108966"/>
                  <a:pt x="225266" y="115919"/>
                </a:cubicBezTo>
                <a:cubicBezTo>
                  <a:pt x="214789" y="122872"/>
                  <a:pt x="208121" y="127921"/>
                  <a:pt x="209169" y="132397"/>
                </a:cubicBezTo>
                <a:cubicBezTo>
                  <a:pt x="210217" y="136970"/>
                  <a:pt x="204216" y="136493"/>
                  <a:pt x="201073" y="140684"/>
                </a:cubicBezTo>
                <a:cubicBezTo>
                  <a:pt x="197929" y="144780"/>
                  <a:pt x="168878" y="148971"/>
                  <a:pt x="168878" y="148971"/>
                </a:cubicBezTo>
                <a:cubicBezTo>
                  <a:pt x="168878" y="148971"/>
                  <a:pt x="163449" y="160972"/>
                  <a:pt x="160782" y="165449"/>
                </a:cubicBezTo>
                <a:cubicBezTo>
                  <a:pt x="159353" y="167926"/>
                  <a:pt x="158401" y="165640"/>
                  <a:pt x="158496" y="165545"/>
                </a:cubicBezTo>
                <a:cubicBezTo>
                  <a:pt x="158591" y="165545"/>
                  <a:pt x="159258" y="167069"/>
                  <a:pt x="160782" y="173736"/>
                </a:cubicBezTo>
                <a:cubicBezTo>
                  <a:pt x="164211" y="188786"/>
                  <a:pt x="161068" y="194881"/>
                  <a:pt x="152686" y="206788"/>
                </a:cubicBezTo>
                <a:cubicBezTo>
                  <a:pt x="144304" y="218694"/>
                  <a:pt x="132588" y="224028"/>
                  <a:pt x="128492" y="231553"/>
                </a:cubicBezTo>
                <a:cubicBezTo>
                  <a:pt x="124396" y="239078"/>
                  <a:pt x="121063" y="228029"/>
                  <a:pt x="120396" y="239839"/>
                </a:cubicBezTo>
                <a:cubicBezTo>
                  <a:pt x="119729" y="251650"/>
                  <a:pt x="124873" y="263462"/>
                  <a:pt x="112300" y="264605"/>
                </a:cubicBezTo>
                <a:cubicBezTo>
                  <a:pt x="99822" y="265747"/>
                  <a:pt x="94107" y="272987"/>
                  <a:pt x="96203" y="281083"/>
                </a:cubicBezTo>
                <a:cubicBezTo>
                  <a:pt x="98298" y="289274"/>
                  <a:pt x="98679" y="293370"/>
                  <a:pt x="96203" y="297561"/>
                </a:cubicBezTo>
                <a:cubicBezTo>
                  <a:pt x="93726" y="301752"/>
                  <a:pt x="88106" y="305848"/>
                  <a:pt x="88106" y="305848"/>
                </a:cubicBezTo>
                <a:cubicBezTo>
                  <a:pt x="88106" y="305848"/>
                  <a:pt x="82582" y="317849"/>
                  <a:pt x="88106" y="322326"/>
                </a:cubicBezTo>
                <a:cubicBezTo>
                  <a:pt x="93631" y="326898"/>
                  <a:pt x="120205" y="345377"/>
                  <a:pt x="112300" y="347091"/>
                </a:cubicBezTo>
                <a:cubicBezTo>
                  <a:pt x="104394" y="348805"/>
                  <a:pt x="68675" y="339852"/>
                  <a:pt x="72009" y="338804"/>
                </a:cubicBezTo>
                <a:cubicBezTo>
                  <a:pt x="72009" y="338804"/>
                  <a:pt x="59531" y="340614"/>
                  <a:pt x="55912" y="347091"/>
                </a:cubicBezTo>
                <a:cubicBezTo>
                  <a:pt x="52292" y="353568"/>
                  <a:pt x="31718" y="347091"/>
                  <a:pt x="31718" y="347091"/>
                </a:cubicBezTo>
                <a:lnTo>
                  <a:pt x="24193" y="330327"/>
                </a:ln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5" name="フリーフォーム 74">
            <a:extLst>
              <a:ext uri="{FF2B5EF4-FFF2-40B4-BE49-F238E27FC236}">
                <a16:creationId xmlns:a16="http://schemas.microsoft.com/office/drawing/2014/main" id="{18D4E65B-6D3A-BA9F-B178-F4919BB77539}"/>
              </a:ext>
            </a:extLst>
          </p:cNvPr>
          <p:cNvSpPr/>
          <p:nvPr/>
        </p:nvSpPr>
        <p:spPr>
          <a:xfrm>
            <a:off x="3258013" y="6302486"/>
            <a:ext cx="243611" cy="126677"/>
          </a:xfrm>
          <a:custGeom>
            <a:avLst/>
            <a:gdLst>
              <a:gd name="connsiteX0" fmla="*/ 4551 w 222006"/>
              <a:gd name="connsiteY0" fmla="*/ 41338 h 115442"/>
              <a:gd name="connsiteX1" fmla="*/ 36745 w 222006"/>
              <a:gd name="connsiteY1" fmla="*/ 33052 h 115442"/>
              <a:gd name="connsiteX2" fmla="*/ 68940 w 222006"/>
              <a:gd name="connsiteY2" fmla="*/ 8287 h 115442"/>
              <a:gd name="connsiteX3" fmla="*/ 93133 w 222006"/>
              <a:gd name="connsiteY3" fmla="*/ 8287 h 115442"/>
              <a:gd name="connsiteX4" fmla="*/ 125328 w 222006"/>
              <a:gd name="connsiteY4" fmla="*/ 8287 h 115442"/>
              <a:gd name="connsiteX5" fmla="*/ 141425 w 222006"/>
              <a:gd name="connsiteY5" fmla="*/ 0 h 115442"/>
              <a:gd name="connsiteX6" fmla="*/ 173620 w 222006"/>
              <a:gd name="connsiteY6" fmla="*/ 24765 h 115442"/>
              <a:gd name="connsiteX7" fmla="*/ 197813 w 222006"/>
              <a:gd name="connsiteY7" fmla="*/ 41243 h 115442"/>
              <a:gd name="connsiteX8" fmla="*/ 222007 w 222006"/>
              <a:gd name="connsiteY8" fmla="*/ 49530 h 115442"/>
              <a:gd name="connsiteX9" fmla="*/ 213910 w 222006"/>
              <a:gd name="connsiteY9" fmla="*/ 74295 h 115442"/>
              <a:gd name="connsiteX10" fmla="*/ 198480 w 222006"/>
              <a:gd name="connsiteY10" fmla="*/ 58484 h 115442"/>
              <a:gd name="connsiteX11" fmla="*/ 159427 w 222006"/>
              <a:gd name="connsiteY11" fmla="*/ 65342 h 115442"/>
              <a:gd name="connsiteX12" fmla="*/ 136282 w 222006"/>
              <a:gd name="connsiteY12" fmla="*/ 75629 h 115442"/>
              <a:gd name="connsiteX13" fmla="*/ 125233 w 222006"/>
              <a:gd name="connsiteY13" fmla="*/ 90773 h 115442"/>
              <a:gd name="connsiteX14" fmla="*/ 104087 w 222006"/>
              <a:gd name="connsiteY14" fmla="*/ 85154 h 115442"/>
              <a:gd name="connsiteX15" fmla="*/ 95610 w 222006"/>
              <a:gd name="connsiteY15" fmla="*/ 80010 h 115442"/>
              <a:gd name="connsiteX16" fmla="*/ 63796 w 222006"/>
              <a:gd name="connsiteY16" fmla="*/ 83915 h 115442"/>
              <a:gd name="connsiteX17" fmla="*/ 49128 w 222006"/>
              <a:gd name="connsiteY17" fmla="*/ 96393 h 115442"/>
              <a:gd name="connsiteX18" fmla="*/ 25315 w 222006"/>
              <a:gd name="connsiteY18" fmla="*/ 109061 h 115442"/>
              <a:gd name="connsiteX19" fmla="*/ 20458 w 222006"/>
              <a:gd name="connsiteY19" fmla="*/ 115443 h 115442"/>
              <a:gd name="connsiteX20" fmla="*/ 4360 w 222006"/>
              <a:gd name="connsiteY20" fmla="*/ 107156 h 115442"/>
              <a:gd name="connsiteX21" fmla="*/ 4360 w 222006"/>
              <a:gd name="connsiteY21" fmla="*/ 82391 h 115442"/>
              <a:gd name="connsiteX22" fmla="*/ 20458 w 222006"/>
              <a:gd name="connsiteY22" fmla="*/ 57626 h 115442"/>
              <a:gd name="connsiteX23" fmla="*/ 4551 w 222006"/>
              <a:gd name="connsiteY23" fmla="*/ 41338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6" h="115442">
                <a:moveTo>
                  <a:pt x="4551" y="41338"/>
                </a:moveTo>
                <a:cubicBezTo>
                  <a:pt x="4551" y="41338"/>
                  <a:pt x="33126" y="37910"/>
                  <a:pt x="36745" y="33052"/>
                </a:cubicBezTo>
                <a:cubicBezTo>
                  <a:pt x="40365" y="28289"/>
                  <a:pt x="60844" y="21241"/>
                  <a:pt x="68940" y="8287"/>
                </a:cubicBezTo>
                <a:cubicBezTo>
                  <a:pt x="77036" y="-4667"/>
                  <a:pt x="78560" y="8668"/>
                  <a:pt x="93133" y="8287"/>
                </a:cubicBezTo>
                <a:cubicBezTo>
                  <a:pt x="107707" y="7906"/>
                  <a:pt x="118470" y="16574"/>
                  <a:pt x="125328" y="8287"/>
                </a:cubicBezTo>
                <a:cubicBezTo>
                  <a:pt x="132186" y="0"/>
                  <a:pt x="141425" y="0"/>
                  <a:pt x="141425" y="0"/>
                </a:cubicBezTo>
                <a:cubicBezTo>
                  <a:pt x="141425" y="0"/>
                  <a:pt x="170667" y="21336"/>
                  <a:pt x="173620" y="24765"/>
                </a:cubicBezTo>
                <a:cubicBezTo>
                  <a:pt x="176572" y="28194"/>
                  <a:pt x="191431" y="40100"/>
                  <a:pt x="197813" y="41243"/>
                </a:cubicBezTo>
                <a:cubicBezTo>
                  <a:pt x="204195" y="42386"/>
                  <a:pt x="222007" y="49530"/>
                  <a:pt x="222007" y="49530"/>
                </a:cubicBezTo>
                <a:lnTo>
                  <a:pt x="213910" y="74295"/>
                </a:lnTo>
                <a:cubicBezTo>
                  <a:pt x="213910" y="74295"/>
                  <a:pt x="208672" y="67342"/>
                  <a:pt x="198480" y="58484"/>
                </a:cubicBezTo>
                <a:cubicBezTo>
                  <a:pt x="195813" y="56102"/>
                  <a:pt x="168381" y="64770"/>
                  <a:pt x="159427" y="65342"/>
                </a:cubicBezTo>
                <a:cubicBezTo>
                  <a:pt x="145235" y="66294"/>
                  <a:pt x="142568" y="64675"/>
                  <a:pt x="136282" y="75629"/>
                </a:cubicBezTo>
                <a:cubicBezTo>
                  <a:pt x="131710" y="83725"/>
                  <a:pt x="125233" y="90773"/>
                  <a:pt x="125233" y="90773"/>
                </a:cubicBezTo>
                <a:lnTo>
                  <a:pt x="104087" y="85154"/>
                </a:lnTo>
                <a:lnTo>
                  <a:pt x="95610" y="80010"/>
                </a:lnTo>
                <a:lnTo>
                  <a:pt x="63796" y="83915"/>
                </a:lnTo>
                <a:cubicBezTo>
                  <a:pt x="63796" y="83915"/>
                  <a:pt x="57129" y="91916"/>
                  <a:pt x="49128" y="96393"/>
                </a:cubicBezTo>
                <a:cubicBezTo>
                  <a:pt x="42079" y="100298"/>
                  <a:pt x="25315" y="109061"/>
                  <a:pt x="25315" y="109061"/>
                </a:cubicBezTo>
                <a:lnTo>
                  <a:pt x="20458" y="115443"/>
                </a:lnTo>
                <a:lnTo>
                  <a:pt x="4360" y="107156"/>
                </a:lnTo>
                <a:cubicBezTo>
                  <a:pt x="4360" y="107156"/>
                  <a:pt x="-5450" y="91154"/>
                  <a:pt x="4360" y="82391"/>
                </a:cubicBezTo>
                <a:cubicBezTo>
                  <a:pt x="14171" y="73628"/>
                  <a:pt x="23696" y="57245"/>
                  <a:pt x="20458" y="57626"/>
                </a:cubicBezTo>
                <a:cubicBezTo>
                  <a:pt x="17410" y="58198"/>
                  <a:pt x="4551" y="41338"/>
                  <a:pt x="4551" y="41338"/>
                </a:cubicBezTo>
                <a:close/>
              </a:path>
            </a:pathLst>
          </a:custGeom>
          <a:solidFill>
            <a:srgbClr val="00B0F0"/>
          </a:solidFill>
          <a:ln w="6350" cap="flat">
            <a:solidFill>
              <a:schemeClr val="bg1">
                <a:lumMod val="95000"/>
              </a:schemeClr>
            </a:solidFill>
            <a:prstDash val="solid"/>
            <a:miter/>
          </a:ln>
        </p:spPr>
        <p:txBody>
          <a:bodyPr rtlCol="0" anchor="ctr"/>
          <a:lstStyle/>
          <a:p>
            <a:endParaRPr lang="ja-JP" altLang="en-US"/>
          </a:p>
        </p:txBody>
      </p:sp>
      <p:sp>
        <p:nvSpPr>
          <p:cNvPr id="76" name="フリーフォーム 75">
            <a:extLst>
              <a:ext uri="{FF2B5EF4-FFF2-40B4-BE49-F238E27FC236}">
                <a16:creationId xmlns:a16="http://schemas.microsoft.com/office/drawing/2014/main" id="{818DC518-DB72-29F8-04ED-017B42E92895}"/>
              </a:ext>
            </a:extLst>
          </p:cNvPr>
          <p:cNvSpPr/>
          <p:nvPr/>
        </p:nvSpPr>
        <p:spPr>
          <a:xfrm>
            <a:off x="3279520" y="6347640"/>
            <a:ext cx="293073" cy="235883"/>
          </a:xfrm>
          <a:custGeom>
            <a:avLst/>
            <a:gdLst>
              <a:gd name="connsiteX0" fmla="*/ 242792 w 267081"/>
              <a:gd name="connsiteY0" fmla="*/ 24955 h 214963"/>
              <a:gd name="connsiteX1" fmla="*/ 226695 w 267081"/>
              <a:gd name="connsiteY1" fmla="*/ 58007 h 214963"/>
              <a:gd name="connsiteX2" fmla="*/ 242792 w 267081"/>
              <a:gd name="connsiteY2" fmla="*/ 74486 h 214963"/>
              <a:gd name="connsiteX3" fmla="*/ 250888 w 267081"/>
              <a:gd name="connsiteY3" fmla="*/ 99251 h 214963"/>
              <a:gd name="connsiteX4" fmla="*/ 258985 w 267081"/>
              <a:gd name="connsiteY4" fmla="*/ 124015 h 214963"/>
              <a:gd name="connsiteX5" fmla="*/ 267081 w 267081"/>
              <a:gd name="connsiteY5" fmla="*/ 132302 h 214963"/>
              <a:gd name="connsiteX6" fmla="*/ 226790 w 267081"/>
              <a:gd name="connsiteY6" fmla="*/ 148780 h 214963"/>
              <a:gd name="connsiteX7" fmla="*/ 210693 w 267081"/>
              <a:gd name="connsiteY7" fmla="*/ 173546 h 214963"/>
              <a:gd name="connsiteX8" fmla="*/ 186499 w 267081"/>
              <a:gd name="connsiteY8" fmla="*/ 190119 h 214963"/>
              <a:gd name="connsiteX9" fmla="*/ 170402 w 267081"/>
              <a:gd name="connsiteY9" fmla="*/ 214884 h 214963"/>
              <a:gd name="connsiteX10" fmla="*/ 127826 w 267081"/>
              <a:gd name="connsiteY10" fmla="*/ 212979 h 214963"/>
              <a:gd name="connsiteX11" fmla="*/ 128016 w 267081"/>
              <a:gd name="connsiteY11" fmla="*/ 191167 h 214963"/>
              <a:gd name="connsiteX12" fmla="*/ 129635 w 267081"/>
              <a:gd name="connsiteY12" fmla="*/ 171545 h 214963"/>
              <a:gd name="connsiteX13" fmla="*/ 105918 w 267081"/>
              <a:gd name="connsiteY13" fmla="*/ 165259 h 214963"/>
              <a:gd name="connsiteX14" fmla="*/ 97727 w 267081"/>
              <a:gd name="connsiteY14" fmla="*/ 134684 h 214963"/>
              <a:gd name="connsiteX15" fmla="*/ 81724 w 267081"/>
              <a:gd name="connsiteY15" fmla="*/ 132207 h 214963"/>
              <a:gd name="connsiteX16" fmla="*/ 65627 w 267081"/>
              <a:gd name="connsiteY16" fmla="*/ 148685 h 214963"/>
              <a:gd name="connsiteX17" fmla="*/ 37147 w 267081"/>
              <a:gd name="connsiteY17" fmla="*/ 128206 h 214963"/>
              <a:gd name="connsiteX18" fmla="*/ 26861 w 267081"/>
              <a:gd name="connsiteY18" fmla="*/ 119063 h 214963"/>
              <a:gd name="connsiteX19" fmla="*/ 11525 w 267081"/>
              <a:gd name="connsiteY19" fmla="*/ 112966 h 214963"/>
              <a:gd name="connsiteX20" fmla="*/ 0 w 267081"/>
              <a:gd name="connsiteY20" fmla="*/ 74581 h 214963"/>
              <a:gd name="connsiteX21" fmla="*/ 25337 w 267081"/>
              <a:gd name="connsiteY21" fmla="*/ 57817 h 214963"/>
              <a:gd name="connsiteX22" fmla="*/ 49530 w 267081"/>
              <a:gd name="connsiteY22" fmla="*/ 41338 h 214963"/>
              <a:gd name="connsiteX23" fmla="*/ 81724 w 267081"/>
              <a:gd name="connsiteY23" fmla="*/ 41338 h 214963"/>
              <a:gd name="connsiteX24" fmla="*/ 105918 w 267081"/>
              <a:gd name="connsiteY24" fmla="*/ 49625 h 214963"/>
              <a:gd name="connsiteX25" fmla="*/ 122015 w 267081"/>
              <a:gd name="connsiteY25" fmla="*/ 24860 h 214963"/>
              <a:gd name="connsiteX26" fmla="*/ 138113 w 267081"/>
              <a:gd name="connsiteY26" fmla="*/ 24860 h 214963"/>
              <a:gd name="connsiteX27" fmla="*/ 178403 w 267081"/>
              <a:gd name="connsiteY27" fmla="*/ 16573 h 214963"/>
              <a:gd name="connsiteX28" fmla="*/ 194501 w 267081"/>
              <a:gd name="connsiteY28" fmla="*/ 33052 h 214963"/>
              <a:gd name="connsiteX29" fmla="*/ 202597 w 267081"/>
              <a:gd name="connsiteY29" fmla="*/ 8287 h 214963"/>
              <a:gd name="connsiteX30" fmla="*/ 210693 w 267081"/>
              <a:gd name="connsiteY30" fmla="*/ 0 h 214963"/>
              <a:gd name="connsiteX31" fmla="*/ 242888 w 267081"/>
              <a:gd name="connsiteY31" fmla="*/ 16573 h 214963"/>
              <a:gd name="connsiteX32" fmla="*/ 242792 w 267081"/>
              <a:gd name="connsiteY32" fmla="*/ 24955 h 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081" h="214963">
                <a:moveTo>
                  <a:pt x="242792" y="24955"/>
                </a:moveTo>
                <a:cubicBezTo>
                  <a:pt x="239839" y="34290"/>
                  <a:pt x="219646" y="48768"/>
                  <a:pt x="226695" y="58007"/>
                </a:cubicBezTo>
                <a:cubicBezTo>
                  <a:pt x="233744" y="67246"/>
                  <a:pt x="238125" y="67723"/>
                  <a:pt x="242792" y="74486"/>
                </a:cubicBezTo>
                <a:cubicBezTo>
                  <a:pt x="247460" y="81344"/>
                  <a:pt x="249650" y="93631"/>
                  <a:pt x="250888" y="99251"/>
                </a:cubicBezTo>
                <a:cubicBezTo>
                  <a:pt x="252127" y="104870"/>
                  <a:pt x="255079" y="124396"/>
                  <a:pt x="258985" y="124015"/>
                </a:cubicBezTo>
                <a:cubicBezTo>
                  <a:pt x="262890" y="123635"/>
                  <a:pt x="267081" y="132302"/>
                  <a:pt x="267081" y="132302"/>
                </a:cubicBezTo>
                <a:cubicBezTo>
                  <a:pt x="267081" y="132302"/>
                  <a:pt x="233553" y="137827"/>
                  <a:pt x="226790" y="148780"/>
                </a:cubicBezTo>
                <a:cubicBezTo>
                  <a:pt x="220028" y="159734"/>
                  <a:pt x="219742" y="171545"/>
                  <a:pt x="210693" y="173546"/>
                </a:cubicBezTo>
                <a:cubicBezTo>
                  <a:pt x="201644" y="175546"/>
                  <a:pt x="191262" y="187357"/>
                  <a:pt x="186499" y="190119"/>
                </a:cubicBezTo>
                <a:cubicBezTo>
                  <a:pt x="181737" y="192786"/>
                  <a:pt x="174307" y="216503"/>
                  <a:pt x="170402" y="214884"/>
                </a:cubicBezTo>
                <a:cubicBezTo>
                  <a:pt x="166497" y="213265"/>
                  <a:pt x="127826" y="212979"/>
                  <a:pt x="127826" y="212979"/>
                </a:cubicBezTo>
                <a:cubicBezTo>
                  <a:pt x="127921" y="206312"/>
                  <a:pt x="128016" y="206407"/>
                  <a:pt x="128016" y="191167"/>
                </a:cubicBezTo>
                <a:cubicBezTo>
                  <a:pt x="128016" y="179356"/>
                  <a:pt x="129635" y="171545"/>
                  <a:pt x="129635" y="171545"/>
                </a:cubicBezTo>
                <a:cubicBezTo>
                  <a:pt x="129635" y="171545"/>
                  <a:pt x="108871" y="168116"/>
                  <a:pt x="105918" y="165259"/>
                </a:cubicBezTo>
                <a:cubicBezTo>
                  <a:pt x="101155" y="160591"/>
                  <a:pt x="99155" y="135350"/>
                  <a:pt x="97727" y="134684"/>
                </a:cubicBezTo>
                <a:cubicBezTo>
                  <a:pt x="90392" y="131254"/>
                  <a:pt x="81724" y="132207"/>
                  <a:pt x="81724" y="132207"/>
                </a:cubicBezTo>
                <a:cubicBezTo>
                  <a:pt x="81724" y="132207"/>
                  <a:pt x="68961" y="149923"/>
                  <a:pt x="65627" y="148685"/>
                </a:cubicBezTo>
                <a:cubicBezTo>
                  <a:pt x="62294" y="147542"/>
                  <a:pt x="41053" y="134207"/>
                  <a:pt x="37147" y="128206"/>
                </a:cubicBezTo>
                <a:cubicBezTo>
                  <a:pt x="35242" y="125254"/>
                  <a:pt x="26861" y="119063"/>
                  <a:pt x="26861" y="119063"/>
                </a:cubicBezTo>
                <a:lnTo>
                  <a:pt x="11525" y="112966"/>
                </a:lnTo>
                <a:lnTo>
                  <a:pt x="0" y="74581"/>
                </a:lnTo>
                <a:cubicBezTo>
                  <a:pt x="0" y="74581"/>
                  <a:pt x="9811" y="65818"/>
                  <a:pt x="25337" y="57817"/>
                </a:cubicBezTo>
                <a:cubicBezTo>
                  <a:pt x="40767" y="49816"/>
                  <a:pt x="39815" y="42196"/>
                  <a:pt x="49530" y="41338"/>
                </a:cubicBezTo>
                <a:cubicBezTo>
                  <a:pt x="59150" y="40386"/>
                  <a:pt x="78296" y="36004"/>
                  <a:pt x="81724" y="41338"/>
                </a:cubicBezTo>
                <a:cubicBezTo>
                  <a:pt x="85154" y="46672"/>
                  <a:pt x="102108" y="49339"/>
                  <a:pt x="105918" y="49625"/>
                </a:cubicBezTo>
                <a:cubicBezTo>
                  <a:pt x="109728" y="49911"/>
                  <a:pt x="122015" y="24860"/>
                  <a:pt x="122015" y="24860"/>
                </a:cubicBezTo>
                <a:cubicBezTo>
                  <a:pt x="122015" y="24860"/>
                  <a:pt x="136112" y="25622"/>
                  <a:pt x="138113" y="24860"/>
                </a:cubicBezTo>
                <a:cubicBezTo>
                  <a:pt x="144018" y="22574"/>
                  <a:pt x="178403" y="16573"/>
                  <a:pt x="178403" y="16573"/>
                </a:cubicBezTo>
                <a:lnTo>
                  <a:pt x="194501" y="33052"/>
                </a:lnTo>
                <a:lnTo>
                  <a:pt x="202597" y="8287"/>
                </a:lnTo>
                <a:lnTo>
                  <a:pt x="210693" y="0"/>
                </a:lnTo>
                <a:lnTo>
                  <a:pt x="242888" y="16573"/>
                </a:lnTo>
                <a:cubicBezTo>
                  <a:pt x="242792" y="16764"/>
                  <a:pt x="245745" y="15621"/>
                  <a:pt x="242792" y="24955"/>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dirty="0"/>
          </a:p>
        </p:txBody>
      </p:sp>
      <p:sp>
        <p:nvSpPr>
          <p:cNvPr id="77" name="フリーフォーム 76">
            <a:extLst>
              <a:ext uri="{FF2B5EF4-FFF2-40B4-BE49-F238E27FC236}">
                <a16:creationId xmlns:a16="http://schemas.microsoft.com/office/drawing/2014/main" id="{D0E4C097-D422-3E35-D349-9473C092B751}"/>
              </a:ext>
            </a:extLst>
          </p:cNvPr>
          <p:cNvSpPr/>
          <p:nvPr/>
        </p:nvSpPr>
        <p:spPr>
          <a:xfrm>
            <a:off x="2297990" y="6452251"/>
            <a:ext cx="301841" cy="331450"/>
          </a:xfrm>
          <a:custGeom>
            <a:avLst/>
            <a:gdLst>
              <a:gd name="connsiteX0" fmla="*/ 1228 w 275071"/>
              <a:gd name="connsiteY0" fmla="*/ 127838 h 302054"/>
              <a:gd name="connsiteX1" fmla="*/ 1228 w 275071"/>
              <a:gd name="connsiteY1" fmla="*/ 111360 h 302054"/>
              <a:gd name="connsiteX2" fmla="*/ 33422 w 275071"/>
              <a:gd name="connsiteY2" fmla="*/ 86595 h 302054"/>
              <a:gd name="connsiteX3" fmla="*/ 57616 w 275071"/>
              <a:gd name="connsiteY3" fmla="*/ 111360 h 302054"/>
              <a:gd name="connsiteX4" fmla="*/ 73713 w 275071"/>
              <a:gd name="connsiteY4" fmla="*/ 86595 h 302054"/>
              <a:gd name="connsiteX5" fmla="*/ 73713 w 275071"/>
              <a:gd name="connsiteY5" fmla="*/ 70117 h 302054"/>
              <a:gd name="connsiteX6" fmla="*/ 89810 w 275071"/>
              <a:gd name="connsiteY6" fmla="*/ 45351 h 302054"/>
              <a:gd name="connsiteX7" fmla="*/ 89810 w 275071"/>
              <a:gd name="connsiteY7" fmla="*/ 37065 h 302054"/>
              <a:gd name="connsiteX8" fmla="*/ 105907 w 275071"/>
              <a:gd name="connsiteY8" fmla="*/ 20587 h 302054"/>
              <a:gd name="connsiteX9" fmla="*/ 138102 w 275071"/>
              <a:gd name="connsiteY9" fmla="*/ 20587 h 302054"/>
              <a:gd name="connsiteX10" fmla="*/ 154199 w 275071"/>
              <a:gd name="connsiteY10" fmla="*/ 4108 h 302054"/>
              <a:gd name="connsiteX11" fmla="*/ 186394 w 275071"/>
              <a:gd name="connsiteY11" fmla="*/ 4108 h 302054"/>
              <a:gd name="connsiteX12" fmla="*/ 210587 w 275071"/>
              <a:gd name="connsiteY12" fmla="*/ 12395 h 302054"/>
              <a:gd name="connsiteX13" fmla="*/ 218683 w 275071"/>
              <a:gd name="connsiteY13" fmla="*/ 12395 h 302054"/>
              <a:gd name="connsiteX14" fmla="*/ 226780 w 275071"/>
              <a:gd name="connsiteY14" fmla="*/ 45447 h 302054"/>
              <a:gd name="connsiteX15" fmla="*/ 242877 w 275071"/>
              <a:gd name="connsiteY15" fmla="*/ 70212 h 302054"/>
              <a:gd name="connsiteX16" fmla="*/ 258974 w 275071"/>
              <a:gd name="connsiteY16" fmla="*/ 94977 h 302054"/>
              <a:gd name="connsiteX17" fmla="*/ 275071 w 275071"/>
              <a:gd name="connsiteY17" fmla="*/ 103264 h 302054"/>
              <a:gd name="connsiteX18" fmla="*/ 272785 w 275071"/>
              <a:gd name="connsiteY18" fmla="*/ 121647 h 302054"/>
              <a:gd name="connsiteX19" fmla="*/ 258022 w 275071"/>
              <a:gd name="connsiteY19" fmla="*/ 128314 h 302054"/>
              <a:gd name="connsiteX20" fmla="*/ 229923 w 275071"/>
              <a:gd name="connsiteY20" fmla="*/ 129172 h 302054"/>
              <a:gd name="connsiteX21" fmla="*/ 210587 w 275071"/>
              <a:gd name="connsiteY21" fmla="*/ 152793 h 302054"/>
              <a:gd name="connsiteX22" fmla="*/ 191918 w 275071"/>
              <a:gd name="connsiteY22" fmla="*/ 170986 h 302054"/>
              <a:gd name="connsiteX23" fmla="*/ 194490 w 275071"/>
              <a:gd name="connsiteY23" fmla="*/ 185845 h 302054"/>
              <a:gd name="connsiteX24" fmla="*/ 186013 w 275071"/>
              <a:gd name="connsiteY24" fmla="*/ 204038 h 302054"/>
              <a:gd name="connsiteX25" fmla="*/ 194490 w 275071"/>
              <a:gd name="connsiteY25" fmla="*/ 218897 h 302054"/>
              <a:gd name="connsiteX26" fmla="*/ 194490 w 275071"/>
              <a:gd name="connsiteY26" fmla="*/ 260235 h 302054"/>
              <a:gd name="connsiteX27" fmla="*/ 162295 w 275071"/>
              <a:gd name="connsiteY27" fmla="*/ 251949 h 302054"/>
              <a:gd name="connsiteX28" fmla="*/ 146198 w 275071"/>
              <a:gd name="connsiteY28" fmla="*/ 243662 h 302054"/>
              <a:gd name="connsiteX29" fmla="*/ 114004 w 275071"/>
              <a:gd name="connsiteY29" fmla="*/ 260140 h 302054"/>
              <a:gd name="connsiteX30" fmla="*/ 89810 w 275071"/>
              <a:gd name="connsiteY30" fmla="*/ 301479 h 302054"/>
              <a:gd name="connsiteX31" fmla="*/ 81714 w 275071"/>
              <a:gd name="connsiteY31" fmla="*/ 276714 h 302054"/>
              <a:gd name="connsiteX32" fmla="*/ 73618 w 275071"/>
              <a:gd name="connsiteY32" fmla="*/ 251949 h 302054"/>
              <a:gd name="connsiteX33" fmla="*/ 65521 w 275071"/>
              <a:gd name="connsiteY33" fmla="*/ 243662 h 302054"/>
              <a:gd name="connsiteX34" fmla="*/ 57425 w 275071"/>
              <a:gd name="connsiteY34" fmla="*/ 235375 h 302054"/>
              <a:gd name="connsiteX35" fmla="*/ 65521 w 275071"/>
              <a:gd name="connsiteY35" fmla="*/ 218897 h 302054"/>
              <a:gd name="connsiteX36" fmla="*/ 81619 w 275071"/>
              <a:gd name="connsiteY36" fmla="*/ 202419 h 302054"/>
              <a:gd name="connsiteX37" fmla="*/ 97716 w 275071"/>
              <a:gd name="connsiteY37" fmla="*/ 194132 h 302054"/>
              <a:gd name="connsiteX38" fmla="*/ 113813 w 275071"/>
              <a:gd name="connsiteY38" fmla="*/ 177654 h 302054"/>
              <a:gd name="connsiteX39" fmla="*/ 105717 w 275071"/>
              <a:gd name="connsiteY39" fmla="*/ 152889 h 302054"/>
              <a:gd name="connsiteX40" fmla="*/ 89620 w 275071"/>
              <a:gd name="connsiteY40" fmla="*/ 152889 h 302054"/>
              <a:gd name="connsiteX41" fmla="*/ 73522 w 275071"/>
              <a:gd name="connsiteY41" fmla="*/ 169367 h 302054"/>
              <a:gd name="connsiteX42" fmla="*/ 57425 w 275071"/>
              <a:gd name="connsiteY42" fmla="*/ 152889 h 302054"/>
              <a:gd name="connsiteX43" fmla="*/ 49329 w 275071"/>
              <a:gd name="connsiteY43" fmla="*/ 144602 h 302054"/>
              <a:gd name="connsiteX44" fmla="*/ 33232 w 275071"/>
              <a:gd name="connsiteY44" fmla="*/ 136315 h 302054"/>
              <a:gd name="connsiteX45" fmla="*/ 25135 w 275071"/>
              <a:gd name="connsiteY45" fmla="*/ 144602 h 302054"/>
              <a:gd name="connsiteX46" fmla="*/ 9038 w 275071"/>
              <a:gd name="connsiteY46" fmla="*/ 152889 h 302054"/>
              <a:gd name="connsiteX47" fmla="*/ 942 w 275071"/>
              <a:gd name="connsiteY47" fmla="*/ 144602 h 302054"/>
              <a:gd name="connsiteX48" fmla="*/ 1228 w 275071"/>
              <a:gd name="connsiteY48" fmla="*/ 127838 h 3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5071" h="302054">
                <a:moveTo>
                  <a:pt x="1228" y="127838"/>
                </a:moveTo>
                <a:cubicBezTo>
                  <a:pt x="1228" y="127838"/>
                  <a:pt x="-1535" y="121933"/>
                  <a:pt x="1228" y="111360"/>
                </a:cubicBezTo>
                <a:cubicBezTo>
                  <a:pt x="3990" y="100692"/>
                  <a:pt x="33422" y="86595"/>
                  <a:pt x="33422" y="86595"/>
                </a:cubicBezTo>
                <a:cubicBezTo>
                  <a:pt x="33422" y="86595"/>
                  <a:pt x="48376" y="117360"/>
                  <a:pt x="57616" y="111360"/>
                </a:cubicBezTo>
                <a:cubicBezTo>
                  <a:pt x="66760" y="105454"/>
                  <a:pt x="69903" y="94405"/>
                  <a:pt x="73713" y="86595"/>
                </a:cubicBezTo>
                <a:cubicBezTo>
                  <a:pt x="77523" y="78784"/>
                  <a:pt x="73713" y="70117"/>
                  <a:pt x="73713" y="70117"/>
                </a:cubicBezTo>
                <a:lnTo>
                  <a:pt x="89810" y="45351"/>
                </a:lnTo>
                <a:cubicBezTo>
                  <a:pt x="89810" y="45351"/>
                  <a:pt x="86857" y="42589"/>
                  <a:pt x="89810" y="37065"/>
                </a:cubicBezTo>
                <a:cubicBezTo>
                  <a:pt x="92763" y="31635"/>
                  <a:pt x="86857" y="26778"/>
                  <a:pt x="105907" y="20587"/>
                </a:cubicBezTo>
                <a:cubicBezTo>
                  <a:pt x="124957" y="14395"/>
                  <a:pt x="131434" y="26778"/>
                  <a:pt x="138102" y="20587"/>
                </a:cubicBezTo>
                <a:cubicBezTo>
                  <a:pt x="144769" y="14395"/>
                  <a:pt x="149818" y="9442"/>
                  <a:pt x="154199" y="4108"/>
                </a:cubicBezTo>
                <a:cubicBezTo>
                  <a:pt x="158581" y="-1226"/>
                  <a:pt x="180583" y="-1511"/>
                  <a:pt x="186394" y="4108"/>
                </a:cubicBezTo>
                <a:cubicBezTo>
                  <a:pt x="192204" y="9728"/>
                  <a:pt x="207444" y="19729"/>
                  <a:pt x="210587" y="12395"/>
                </a:cubicBezTo>
                <a:cubicBezTo>
                  <a:pt x="213730" y="5061"/>
                  <a:pt x="215921" y="8775"/>
                  <a:pt x="218683" y="12395"/>
                </a:cubicBezTo>
                <a:cubicBezTo>
                  <a:pt x="221446" y="16015"/>
                  <a:pt x="224398" y="37160"/>
                  <a:pt x="226780" y="45447"/>
                </a:cubicBezTo>
                <a:cubicBezTo>
                  <a:pt x="229066" y="53734"/>
                  <a:pt x="235257" y="60020"/>
                  <a:pt x="242877" y="70212"/>
                </a:cubicBezTo>
                <a:cubicBezTo>
                  <a:pt x="250497" y="80499"/>
                  <a:pt x="247544" y="95453"/>
                  <a:pt x="258974" y="94977"/>
                </a:cubicBezTo>
                <a:cubicBezTo>
                  <a:pt x="270404" y="94596"/>
                  <a:pt x="275071" y="103264"/>
                  <a:pt x="275071" y="103264"/>
                </a:cubicBezTo>
                <a:cubicBezTo>
                  <a:pt x="275071" y="103264"/>
                  <a:pt x="274881" y="115551"/>
                  <a:pt x="272785" y="121647"/>
                </a:cubicBezTo>
                <a:cubicBezTo>
                  <a:pt x="271261" y="126219"/>
                  <a:pt x="275643" y="129267"/>
                  <a:pt x="258022" y="128314"/>
                </a:cubicBezTo>
                <a:cubicBezTo>
                  <a:pt x="240400" y="127457"/>
                  <a:pt x="235257" y="125362"/>
                  <a:pt x="229923" y="129172"/>
                </a:cubicBezTo>
                <a:cubicBezTo>
                  <a:pt x="224589" y="132982"/>
                  <a:pt x="221350" y="146698"/>
                  <a:pt x="210587" y="152793"/>
                </a:cubicBezTo>
                <a:cubicBezTo>
                  <a:pt x="199919" y="158890"/>
                  <a:pt x="192680" y="164128"/>
                  <a:pt x="191918" y="170986"/>
                </a:cubicBezTo>
                <a:cubicBezTo>
                  <a:pt x="191156" y="177844"/>
                  <a:pt x="196681" y="181368"/>
                  <a:pt x="194490" y="185845"/>
                </a:cubicBezTo>
                <a:cubicBezTo>
                  <a:pt x="192204" y="190322"/>
                  <a:pt x="185251" y="196990"/>
                  <a:pt x="186013" y="204038"/>
                </a:cubicBezTo>
                <a:cubicBezTo>
                  <a:pt x="186775" y="211087"/>
                  <a:pt x="192109" y="215659"/>
                  <a:pt x="194490" y="218897"/>
                </a:cubicBezTo>
                <a:cubicBezTo>
                  <a:pt x="196871" y="222135"/>
                  <a:pt x="196395" y="251092"/>
                  <a:pt x="194490" y="260235"/>
                </a:cubicBezTo>
                <a:cubicBezTo>
                  <a:pt x="193823" y="263569"/>
                  <a:pt x="169058" y="260140"/>
                  <a:pt x="162295" y="251949"/>
                </a:cubicBezTo>
                <a:cubicBezTo>
                  <a:pt x="155533" y="243757"/>
                  <a:pt x="147532" y="237375"/>
                  <a:pt x="146198" y="243662"/>
                </a:cubicBezTo>
                <a:cubicBezTo>
                  <a:pt x="144865" y="250044"/>
                  <a:pt x="121338" y="246805"/>
                  <a:pt x="114004" y="260140"/>
                </a:cubicBezTo>
                <a:cubicBezTo>
                  <a:pt x="106574" y="273475"/>
                  <a:pt x="86857" y="296431"/>
                  <a:pt x="89810" y="301479"/>
                </a:cubicBezTo>
                <a:cubicBezTo>
                  <a:pt x="92763" y="306527"/>
                  <a:pt x="81714" y="276714"/>
                  <a:pt x="81714" y="276714"/>
                </a:cubicBezTo>
                <a:cubicBezTo>
                  <a:pt x="81714" y="276714"/>
                  <a:pt x="71427" y="256997"/>
                  <a:pt x="73618" y="251949"/>
                </a:cubicBezTo>
                <a:cubicBezTo>
                  <a:pt x="75904" y="246900"/>
                  <a:pt x="65521" y="243662"/>
                  <a:pt x="65521" y="243662"/>
                </a:cubicBezTo>
                <a:lnTo>
                  <a:pt x="57425" y="235375"/>
                </a:lnTo>
                <a:cubicBezTo>
                  <a:pt x="57425" y="235375"/>
                  <a:pt x="62854" y="222326"/>
                  <a:pt x="65521" y="218897"/>
                </a:cubicBezTo>
                <a:cubicBezTo>
                  <a:pt x="68188" y="215468"/>
                  <a:pt x="75237" y="201847"/>
                  <a:pt x="81619" y="202419"/>
                </a:cubicBezTo>
                <a:cubicBezTo>
                  <a:pt x="88096" y="202895"/>
                  <a:pt x="86000" y="202609"/>
                  <a:pt x="97716" y="194132"/>
                </a:cubicBezTo>
                <a:cubicBezTo>
                  <a:pt x="109527" y="185655"/>
                  <a:pt x="112099" y="188417"/>
                  <a:pt x="113813" y="177654"/>
                </a:cubicBezTo>
                <a:cubicBezTo>
                  <a:pt x="115623" y="166795"/>
                  <a:pt x="105717" y="152889"/>
                  <a:pt x="105717" y="152889"/>
                </a:cubicBezTo>
                <a:cubicBezTo>
                  <a:pt x="105717" y="152889"/>
                  <a:pt x="95811" y="146793"/>
                  <a:pt x="89620" y="152889"/>
                </a:cubicBezTo>
                <a:cubicBezTo>
                  <a:pt x="83428" y="158985"/>
                  <a:pt x="73522" y="169367"/>
                  <a:pt x="73522" y="169367"/>
                </a:cubicBezTo>
                <a:lnTo>
                  <a:pt x="57425" y="152889"/>
                </a:lnTo>
                <a:lnTo>
                  <a:pt x="49329" y="144602"/>
                </a:lnTo>
                <a:cubicBezTo>
                  <a:pt x="49329" y="144602"/>
                  <a:pt x="32089" y="132505"/>
                  <a:pt x="33232" y="136315"/>
                </a:cubicBezTo>
                <a:cubicBezTo>
                  <a:pt x="34375" y="140125"/>
                  <a:pt x="25135" y="144602"/>
                  <a:pt x="25135" y="144602"/>
                </a:cubicBezTo>
                <a:lnTo>
                  <a:pt x="9038" y="152889"/>
                </a:lnTo>
                <a:cubicBezTo>
                  <a:pt x="9038" y="152889"/>
                  <a:pt x="-1725" y="149079"/>
                  <a:pt x="942" y="144602"/>
                </a:cubicBezTo>
                <a:cubicBezTo>
                  <a:pt x="3990" y="139935"/>
                  <a:pt x="1228" y="127838"/>
                  <a:pt x="1228" y="127838"/>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8" name="フリーフォーム 77">
            <a:extLst>
              <a:ext uri="{FF2B5EF4-FFF2-40B4-BE49-F238E27FC236}">
                <a16:creationId xmlns:a16="http://schemas.microsoft.com/office/drawing/2014/main" id="{6CCAE6FF-6D4E-4892-986B-C8286A9B5D09}"/>
              </a:ext>
            </a:extLst>
          </p:cNvPr>
          <p:cNvSpPr/>
          <p:nvPr/>
        </p:nvSpPr>
        <p:spPr>
          <a:xfrm>
            <a:off x="2502264" y="6528981"/>
            <a:ext cx="327802" cy="318570"/>
          </a:xfrm>
          <a:custGeom>
            <a:avLst/>
            <a:gdLst>
              <a:gd name="connsiteX0" fmla="*/ 137299 w 298730"/>
              <a:gd name="connsiteY0" fmla="*/ 41435 h 290317"/>
              <a:gd name="connsiteX1" fmla="*/ 169494 w 298730"/>
              <a:gd name="connsiteY1" fmla="*/ 24957 h 290317"/>
              <a:gd name="connsiteX2" fmla="*/ 185591 w 298730"/>
              <a:gd name="connsiteY2" fmla="*/ 192 h 290317"/>
              <a:gd name="connsiteX3" fmla="*/ 209784 w 298730"/>
              <a:gd name="connsiteY3" fmla="*/ 16670 h 290317"/>
              <a:gd name="connsiteX4" fmla="*/ 217880 w 298730"/>
              <a:gd name="connsiteY4" fmla="*/ 41435 h 290317"/>
              <a:gd name="connsiteX5" fmla="*/ 217880 w 298730"/>
              <a:gd name="connsiteY5" fmla="*/ 66200 h 290317"/>
              <a:gd name="connsiteX6" fmla="*/ 217880 w 298730"/>
              <a:gd name="connsiteY6" fmla="*/ 90965 h 290317"/>
              <a:gd name="connsiteX7" fmla="*/ 193687 w 298730"/>
              <a:gd name="connsiteY7" fmla="*/ 99252 h 290317"/>
              <a:gd name="connsiteX8" fmla="*/ 185591 w 298730"/>
              <a:gd name="connsiteY8" fmla="*/ 107539 h 290317"/>
              <a:gd name="connsiteX9" fmla="*/ 169494 w 298730"/>
              <a:gd name="connsiteY9" fmla="*/ 132303 h 290317"/>
              <a:gd name="connsiteX10" fmla="*/ 193687 w 298730"/>
              <a:gd name="connsiteY10" fmla="*/ 140590 h 290317"/>
              <a:gd name="connsiteX11" fmla="*/ 217880 w 298730"/>
              <a:gd name="connsiteY11" fmla="*/ 132303 h 290317"/>
              <a:gd name="connsiteX12" fmla="*/ 225977 w 298730"/>
              <a:gd name="connsiteY12" fmla="*/ 140590 h 290317"/>
              <a:gd name="connsiteX13" fmla="*/ 242074 w 298730"/>
              <a:gd name="connsiteY13" fmla="*/ 140590 h 290317"/>
              <a:gd name="connsiteX14" fmla="*/ 250170 w 298730"/>
              <a:gd name="connsiteY14" fmla="*/ 124112 h 290317"/>
              <a:gd name="connsiteX15" fmla="*/ 266267 w 298730"/>
              <a:gd name="connsiteY15" fmla="*/ 140590 h 290317"/>
              <a:gd name="connsiteX16" fmla="*/ 250170 w 298730"/>
              <a:gd name="connsiteY16" fmla="*/ 165355 h 290317"/>
              <a:gd name="connsiteX17" fmla="*/ 258267 w 298730"/>
              <a:gd name="connsiteY17" fmla="*/ 181833 h 290317"/>
              <a:gd name="connsiteX18" fmla="*/ 274364 w 298730"/>
              <a:gd name="connsiteY18" fmla="*/ 190120 h 290317"/>
              <a:gd name="connsiteX19" fmla="*/ 274364 w 298730"/>
              <a:gd name="connsiteY19" fmla="*/ 214885 h 290317"/>
              <a:gd name="connsiteX20" fmla="*/ 290461 w 298730"/>
              <a:gd name="connsiteY20" fmla="*/ 239650 h 290317"/>
              <a:gd name="connsiteX21" fmla="*/ 298557 w 298730"/>
              <a:gd name="connsiteY21" fmla="*/ 247937 h 290317"/>
              <a:gd name="connsiteX22" fmla="*/ 282460 w 298730"/>
              <a:gd name="connsiteY22" fmla="*/ 272702 h 290317"/>
              <a:gd name="connsiteX23" fmla="*/ 268839 w 298730"/>
              <a:gd name="connsiteY23" fmla="*/ 279846 h 290317"/>
              <a:gd name="connsiteX24" fmla="*/ 250266 w 298730"/>
              <a:gd name="connsiteY24" fmla="*/ 275845 h 290317"/>
              <a:gd name="connsiteX25" fmla="*/ 240169 w 298730"/>
              <a:gd name="connsiteY25" fmla="*/ 265272 h 290317"/>
              <a:gd name="connsiteX26" fmla="*/ 217976 w 298730"/>
              <a:gd name="connsiteY26" fmla="*/ 280989 h 290317"/>
              <a:gd name="connsiteX27" fmla="*/ 177685 w 298730"/>
              <a:gd name="connsiteY27" fmla="*/ 289275 h 290317"/>
              <a:gd name="connsiteX28" fmla="*/ 163969 w 298730"/>
              <a:gd name="connsiteY28" fmla="*/ 281274 h 290317"/>
              <a:gd name="connsiteX29" fmla="*/ 153492 w 298730"/>
              <a:gd name="connsiteY29" fmla="*/ 264510 h 290317"/>
              <a:gd name="connsiteX30" fmla="*/ 137394 w 298730"/>
              <a:gd name="connsiteY30" fmla="*/ 281084 h 290317"/>
              <a:gd name="connsiteX31" fmla="*/ 121297 w 298730"/>
              <a:gd name="connsiteY31" fmla="*/ 272797 h 290317"/>
              <a:gd name="connsiteX32" fmla="*/ 113201 w 298730"/>
              <a:gd name="connsiteY32" fmla="*/ 256319 h 290317"/>
              <a:gd name="connsiteX33" fmla="*/ 97104 w 298730"/>
              <a:gd name="connsiteY33" fmla="*/ 223267 h 290317"/>
              <a:gd name="connsiteX34" fmla="*/ 89007 w 298730"/>
              <a:gd name="connsiteY34" fmla="*/ 181929 h 290317"/>
              <a:gd name="connsiteX35" fmla="*/ 76053 w 298730"/>
              <a:gd name="connsiteY35" fmla="*/ 157545 h 290317"/>
              <a:gd name="connsiteX36" fmla="*/ 48717 w 298730"/>
              <a:gd name="connsiteY36" fmla="*/ 157164 h 290317"/>
              <a:gd name="connsiteX37" fmla="*/ 40716 w 298730"/>
              <a:gd name="connsiteY37" fmla="*/ 154687 h 290317"/>
              <a:gd name="connsiteX38" fmla="*/ 48717 w 298730"/>
              <a:gd name="connsiteY38" fmla="*/ 190215 h 290317"/>
              <a:gd name="connsiteX39" fmla="*/ 57765 w 298730"/>
              <a:gd name="connsiteY39" fmla="*/ 194978 h 290317"/>
              <a:gd name="connsiteX40" fmla="*/ 24618 w 298730"/>
              <a:gd name="connsiteY40" fmla="*/ 214981 h 290317"/>
              <a:gd name="connsiteX41" fmla="*/ 8521 w 298730"/>
              <a:gd name="connsiteY41" fmla="*/ 190215 h 290317"/>
              <a:gd name="connsiteX42" fmla="*/ 8521 w 298730"/>
              <a:gd name="connsiteY42" fmla="*/ 173737 h 290317"/>
              <a:gd name="connsiteX43" fmla="*/ 8521 w 298730"/>
              <a:gd name="connsiteY43" fmla="*/ 148972 h 290317"/>
              <a:gd name="connsiteX44" fmla="*/ 425 w 298730"/>
              <a:gd name="connsiteY44" fmla="*/ 132494 h 290317"/>
              <a:gd name="connsiteX45" fmla="*/ 9283 w 298730"/>
              <a:gd name="connsiteY45" fmla="*/ 110967 h 290317"/>
              <a:gd name="connsiteX46" fmla="*/ 13474 w 298730"/>
              <a:gd name="connsiteY46" fmla="*/ 90298 h 290317"/>
              <a:gd name="connsiteX47" fmla="*/ 33191 w 298730"/>
              <a:gd name="connsiteY47" fmla="*/ 74868 h 290317"/>
              <a:gd name="connsiteX48" fmla="*/ 50717 w 298730"/>
              <a:gd name="connsiteY48" fmla="*/ 57151 h 290317"/>
              <a:gd name="connsiteX49" fmla="*/ 81006 w 298730"/>
              <a:gd name="connsiteY49" fmla="*/ 58199 h 290317"/>
              <a:gd name="connsiteX50" fmla="*/ 86340 w 298730"/>
              <a:gd name="connsiteY50" fmla="*/ 55627 h 290317"/>
              <a:gd name="connsiteX51" fmla="*/ 89007 w 298730"/>
              <a:gd name="connsiteY51" fmla="*/ 33434 h 290317"/>
              <a:gd name="connsiteX52" fmla="*/ 121202 w 298730"/>
              <a:gd name="connsiteY52" fmla="*/ 33434 h 290317"/>
              <a:gd name="connsiteX53" fmla="*/ 137299 w 298730"/>
              <a:gd name="connsiteY53" fmla="*/ 41435 h 29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730" h="290317">
                <a:moveTo>
                  <a:pt x="137299" y="41435"/>
                </a:moveTo>
                <a:cubicBezTo>
                  <a:pt x="137299" y="41435"/>
                  <a:pt x="169017" y="31624"/>
                  <a:pt x="169494" y="24957"/>
                </a:cubicBezTo>
                <a:cubicBezTo>
                  <a:pt x="169970" y="18289"/>
                  <a:pt x="179685" y="-2190"/>
                  <a:pt x="185591" y="192"/>
                </a:cubicBezTo>
                <a:cubicBezTo>
                  <a:pt x="191496" y="2573"/>
                  <a:pt x="208165" y="12002"/>
                  <a:pt x="209784" y="16670"/>
                </a:cubicBezTo>
                <a:cubicBezTo>
                  <a:pt x="211404" y="21337"/>
                  <a:pt x="216642" y="34863"/>
                  <a:pt x="217880" y="41435"/>
                </a:cubicBezTo>
                <a:cubicBezTo>
                  <a:pt x="219119" y="48007"/>
                  <a:pt x="215118" y="60866"/>
                  <a:pt x="217880" y="66200"/>
                </a:cubicBezTo>
                <a:cubicBezTo>
                  <a:pt x="220643" y="71534"/>
                  <a:pt x="230454" y="85250"/>
                  <a:pt x="217880" y="90965"/>
                </a:cubicBezTo>
                <a:cubicBezTo>
                  <a:pt x="205308" y="96680"/>
                  <a:pt x="193687" y="99252"/>
                  <a:pt x="193687" y="99252"/>
                </a:cubicBezTo>
                <a:cubicBezTo>
                  <a:pt x="193687" y="99252"/>
                  <a:pt x="192068" y="107348"/>
                  <a:pt x="185591" y="107539"/>
                </a:cubicBezTo>
                <a:cubicBezTo>
                  <a:pt x="179114" y="107729"/>
                  <a:pt x="162921" y="128684"/>
                  <a:pt x="169494" y="132303"/>
                </a:cubicBezTo>
                <a:cubicBezTo>
                  <a:pt x="176066" y="135923"/>
                  <a:pt x="193687" y="140590"/>
                  <a:pt x="193687" y="140590"/>
                </a:cubicBezTo>
                <a:lnTo>
                  <a:pt x="217880" y="132303"/>
                </a:lnTo>
                <a:cubicBezTo>
                  <a:pt x="217880" y="132303"/>
                  <a:pt x="222071" y="137352"/>
                  <a:pt x="225977" y="140590"/>
                </a:cubicBezTo>
                <a:cubicBezTo>
                  <a:pt x="229882" y="143829"/>
                  <a:pt x="239026" y="145257"/>
                  <a:pt x="242074" y="140590"/>
                </a:cubicBezTo>
                <a:cubicBezTo>
                  <a:pt x="245122" y="136018"/>
                  <a:pt x="242836" y="118492"/>
                  <a:pt x="250170" y="124112"/>
                </a:cubicBezTo>
                <a:cubicBezTo>
                  <a:pt x="257409" y="129732"/>
                  <a:pt x="265982" y="137447"/>
                  <a:pt x="266267" y="140590"/>
                </a:cubicBezTo>
                <a:cubicBezTo>
                  <a:pt x="266553" y="143829"/>
                  <a:pt x="250551" y="155449"/>
                  <a:pt x="250170" y="165355"/>
                </a:cubicBezTo>
                <a:cubicBezTo>
                  <a:pt x="249789" y="175261"/>
                  <a:pt x="248361" y="177547"/>
                  <a:pt x="258267" y="181833"/>
                </a:cubicBezTo>
                <a:cubicBezTo>
                  <a:pt x="268173" y="186215"/>
                  <a:pt x="271411" y="175166"/>
                  <a:pt x="274364" y="190120"/>
                </a:cubicBezTo>
                <a:cubicBezTo>
                  <a:pt x="277317" y="205074"/>
                  <a:pt x="268363" y="204312"/>
                  <a:pt x="274364" y="214885"/>
                </a:cubicBezTo>
                <a:cubicBezTo>
                  <a:pt x="280365" y="225458"/>
                  <a:pt x="285222" y="236602"/>
                  <a:pt x="290461" y="239650"/>
                </a:cubicBezTo>
                <a:cubicBezTo>
                  <a:pt x="295700" y="242698"/>
                  <a:pt x="296748" y="243746"/>
                  <a:pt x="298557" y="247937"/>
                </a:cubicBezTo>
                <a:cubicBezTo>
                  <a:pt x="300367" y="252128"/>
                  <a:pt x="287508" y="269749"/>
                  <a:pt x="282460" y="272702"/>
                </a:cubicBezTo>
                <a:cubicBezTo>
                  <a:pt x="277412" y="275655"/>
                  <a:pt x="274650" y="277274"/>
                  <a:pt x="268839" y="279846"/>
                </a:cubicBezTo>
                <a:cubicBezTo>
                  <a:pt x="263029" y="282417"/>
                  <a:pt x="253695" y="280703"/>
                  <a:pt x="250266" y="275845"/>
                </a:cubicBezTo>
                <a:cubicBezTo>
                  <a:pt x="246837" y="270987"/>
                  <a:pt x="244074" y="263653"/>
                  <a:pt x="240169" y="265272"/>
                </a:cubicBezTo>
                <a:cubicBezTo>
                  <a:pt x="235502" y="267273"/>
                  <a:pt x="217976" y="280989"/>
                  <a:pt x="217976" y="280989"/>
                </a:cubicBezTo>
                <a:cubicBezTo>
                  <a:pt x="217976" y="280989"/>
                  <a:pt x="190449" y="284989"/>
                  <a:pt x="177685" y="289275"/>
                </a:cubicBezTo>
                <a:cubicBezTo>
                  <a:pt x="169017" y="292228"/>
                  <a:pt x="169398" y="288704"/>
                  <a:pt x="163969" y="281274"/>
                </a:cubicBezTo>
                <a:cubicBezTo>
                  <a:pt x="161778" y="278226"/>
                  <a:pt x="153777" y="261177"/>
                  <a:pt x="153492" y="264510"/>
                </a:cubicBezTo>
                <a:cubicBezTo>
                  <a:pt x="153301" y="267939"/>
                  <a:pt x="137394" y="281084"/>
                  <a:pt x="137394" y="281084"/>
                </a:cubicBezTo>
                <a:cubicBezTo>
                  <a:pt x="137394" y="281084"/>
                  <a:pt x="124536" y="277655"/>
                  <a:pt x="121297" y="272797"/>
                </a:cubicBezTo>
                <a:cubicBezTo>
                  <a:pt x="118058" y="267939"/>
                  <a:pt x="119487" y="273273"/>
                  <a:pt x="113201" y="256319"/>
                </a:cubicBezTo>
                <a:cubicBezTo>
                  <a:pt x="106152" y="237078"/>
                  <a:pt x="100151" y="242508"/>
                  <a:pt x="97104" y="223267"/>
                </a:cubicBezTo>
                <a:cubicBezTo>
                  <a:pt x="94055" y="203741"/>
                  <a:pt x="101771" y="198502"/>
                  <a:pt x="89007" y="181929"/>
                </a:cubicBezTo>
                <a:cubicBezTo>
                  <a:pt x="81959" y="172785"/>
                  <a:pt x="79768" y="158497"/>
                  <a:pt x="76053" y="157545"/>
                </a:cubicBezTo>
                <a:cubicBezTo>
                  <a:pt x="70719" y="156211"/>
                  <a:pt x="48717" y="157164"/>
                  <a:pt x="48717" y="157164"/>
                </a:cubicBezTo>
                <a:cubicBezTo>
                  <a:pt x="48717" y="157164"/>
                  <a:pt x="39858" y="142781"/>
                  <a:pt x="40716" y="154687"/>
                </a:cubicBezTo>
                <a:cubicBezTo>
                  <a:pt x="41478" y="166593"/>
                  <a:pt x="48717" y="190215"/>
                  <a:pt x="48717" y="190215"/>
                </a:cubicBezTo>
                <a:cubicBezTo>
                  <a:pt x="48717" y="190215"/>
                  <a:pt x="61956" y="191835"/>
                  <a:pt x="57765" y="194978"/>
                </a:cubicBezTo>
                <a:cubicBezTo>
                  <a:pt x="53574" y="198121"/>
                  <a:pt x="29857" y="221362"/>
                  <a:pt x="24618" y="214981"/>
                </a:cubicBezTo>
                <a:cubicBezTo>
                  <a:pt x="19475" y="208789"/>
                  <a:pt x="8521" y="190215"/>
                  <a:pt x="8521" y="190215"/>
                </a:cubicBezTo>
                <a:lnTo>
                  <a:pt x="8521" y="173737"/>
                </a:lnTo>
                <a:lnTo>
                  <a:pt x="8521" y="148972"/>
                </a:lnTo>
                <a:cubicBezTo>
                  <a:pt x="8521" y="148972"/>
                  <a:pt x="-2242" y="139828"/>
                  <a:pt x="425" y="132494"/>
                </a:cubicBezTo>
                <a:cubicBezTo>
                  <a:pt x="3187" y="125160"/>
                  <a:pt x="9283" y="110967"/>
                  <a:pt x="9283" y="110967"/>
                </a:cubicBezTo>
                <a:cubicBezTo>
                  <a:pt x="9283" y="110967"/>
                  <a:pt x="-813" y="100966"/>
                  <a:pt x="13474" y="90298"/>
                </a:cubicBezTo>
                <a:cubicBezTo>
                  <a:pt x="31857" y="76582"/>
                  <a:pt x="19856" y="87822"/>
                  <a:pt x="33191" y="74868"/>
                </a:cubicBezTo>
                <a:cubicBezTo>
                  <a:pt x="41382" y="66867"/>
                  <a:pt x="45669" y="56103"/>
                  <a:pt x="50717" y="57151"/>
                </a:cubicBezTo>
                <a:cubicBezTo>
                  <a:pt x="55670" y="58199"/>
                  <a:pt x="81006" y="58199"/>
                  <a:pt x="81006" y="58199"/>
                </a:cubicBezTo>
                <a:lnTo>
                  <a:pt x="86340" y="55627"/>
                </a:lnTo>
                <a:lnTo>
                  <a:pt x="89007" y="33434"/>
                </a:lnTo>
                <a:lnTo>
                  <a:pt x="121202" y="33434"/>
                </a:lnTo>
                <a:lnTo>
                  <a:pt x="137299" y="41435"/>
                </a:ln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79" name="フリーフォーム 78">
            <a:extLst>
              <a:ext uri="{FF2B5EF4-FFF2-40B4-BE49-F238E27FC236}">
                <a16:creationId xmlns:a16="http://schemas.microsoft.com/office/drawing/2014/main" id="{0698BB4E-68B5-0D58-38BF-9B455BC97E0E}"/>
              </a:ext>
            </a:extLst>
          </p:cNvPr>
          <p:cNvSpPr/>
          <p:nvPr/>
        </p:nvSpPr>
        <p:spPr>
          <a:xfrm>
            <a:off x="2207396" y="6573936"/>
            <a:ext cx="215694" cy="199932"/>
          </a:xfrm>
          <a:custGeom>
            <a:avLst/>
            <a:gdLst>
              <a:gd name="connsiteX0" fmla="*/ 3204 w 196566"/>
              <a:gd name="connsiteY0" fmla="*/ 74759 h 182201"/>
              <a:gd name="connsiteX1" fmla="*/ 19301 w 196566"/>
              <a:gd name="connsiteY1" fmla="*/ 66473 h 182201"/>
              <a:gd name="connsiteX2" fmla="*/ 11205 w 196566"/>
              <a:gd name="connsiteY2" fmla="*/ 41708 h 182201"/>
              <a:gd name="connsiteX3" fmla="*/ 11205 w 196566"/>
              <a:gd name="connsiteY3" fmla="*/ 25229 h 182201"/>
              <a:gd name="connsiteX4" fmla="*/ 35399 w 196566"/>
              <a:gd name="connsiteY4" fmla="*/ 465 h 182201"/>
              <a:gd name="connsiteX5" fmla="*/ 51496 w 196566"/>
              <a:gd name="connsiteY5" fmla="*/ 8751 h 182201"/>
              <a:gd name="connsiteX6" fmla="*/ 59592 w 196566"/>
              <a:gd name="connsiteY6" fmla="*/ 33516 h 182201"/>
              <a:gd name="connsiteX7" fmla="*/ 67688 w 196566"/>
              <a:gd name="connsiteY7" fmla="*/ 41803 h 182201"/>
              <a:gd name="connsiteX8" fmla="*/ 82547 w 196566"/>
              <a:gd name="connsiteY8" fmla="*/ 35231 h 182201"/>
              <a:gd name="connsiteX9" fmla="*/ 91787 w 196566"/>
              <a:gd name="connsiteY9" fmla="*/ 41803 h 182201"/>
              <a:gd name="connsiteX10" fmla="*/ 111694 w 196566"/>
              <a:gd name="connsiteY10" fmla="*/ 31325 h 182201"/>
              <a:gd name="connsiteX11" fmla="*/ 117695 w 196566"/>
              <a:gd name="connsiteY11" fmla="*/ 24944 h 182201"/>
              <a:gd name="connsiteX12" fmla="*/ 140174 w 196566"/>
              <a:gd name="connsiteY12" fmla="*/ 41898 h 182201"/>
              <a:gd name="connsiteX13" fmla="*/ 156271 w 196566"/>
              <a:gd name="connsiteY13" fmla="*/ 58376 h 182201"/>
              <a:gd name="connsiteX14" fmla="*/ 174940 w 196566"/>
              <a:gd name="connsiteY14" fmla="*/ 40088 h 182201"/>
              <a:gd name="connsiteX15" fmla="*/ 193037 w 196566"/>
              <a:gd name="connsiteY15" fmla="*/ 49804 h 182201"/>
              <a:gd name="connsiteX16" fmla="*/ 196562 w 196566"/>
              <a:gd name="connsiteY16" fmla="*/ 66568 h 182201"/>
              <a:gd name="connsiteX17" fmla="*/ 176940 w 196566"/>
              <a:gd name="connsiteY17" fmla="*/ 84951 h 182201"/>
              <a:gd name="connsiteX18" fmla="*/ 153509 w 196566"/>
              <a:gd name="connsiteY18" fmla="*/ 99906 h 182201"/>
              <a:gd name="connsiteX19" fmla="*/ 144079 w 196566"/>
              <a:gd name="connsiteY19" fmla="*/ 115431 h 182201"/>
              <a:gd name="connsiteX20" fmla="*/ 138078 w 196566"/>
              <a:gd name="connsiteY20" fmla="*/ 125051 h 182201"/>
              <a:gd name="connsiteX21" fmla="*/ 128267 w 196566"/>
              <a:gd name="connsiteY21" fmla="*/ 123146 h 182201"/>
              <a:gd name="connsiteX22" fmla="*/ 115885 w 196566"/>
              <a:gd name="connsiteY22" fmla="*/ 116193 h 182201"/>
              <a:gd name="connsiteX23" fmla="*/ 107789 w 196566"/>
              <a:gd name="connsiteY23" fmla="*/ 124480 h 182201"/>
              <a:gd name="connsiteX24" fmla="*/ 91691 w 196566"/>
              <a:gd name="connsiteY24" fmla="*/ 132767 h 182201"/>
              <a:gd name="connsiteX25" fmla="*/ 91691 w 196566"/>
              <a:gd name="connsiteY25" fmla="*/ 149245 h 182201"/>
              <a:gd name="connsiteX26" fmla="*/ 107789 w 196566"/>
              <a:gd name="connsiteY26" fmla="*/ 165723 h 182201"/>
              <a:gd name="connsiteX27" fmla="*/ 107789 w 196566"/>
              <a:gd name="connsiteY27" fmla="*/ 182201 h 182201"/>
              <a:gd name="connsiteX28" fmla="*/ 85595 w 196566"/>
              <a:gd name="connsiteY28" fmla="*/ 173248 h 182201"/>
              <a:gd name="connsiteX29" fmla="*/ 67498 w 196566"/>
              <a:gd name="connsiteY29" fmla="*/ 165723 h 182201"/>
              <a:gd name="connsiteX30" fmla="*/ 51401 w 196566"/>
              <a:gd name="connsiteY30" fmla="*/ 140958 h 182201"/>
              <a:gd name="connsiteX31" fmla="*/ 41399 w 196566"/>
              <a:gd name="connsiteY31" fmla="*/ 123146 h 182201"/>
              <a:gd name="connsiteX32" fmla="*/ 23207 w 196566"/>
              <a:gd name="connsiteY32" fmla="*/ 118193 h 182201"/>
              <a:gd name="connsiteX33" fmla="*/ 728 w 196566"/>
              <a:gd name="connsiteY33" fmla="*/ 94476 h 182201"/>
              <a:gd name="connsiteX34" fmla="*/ 3204 w 196566"/>
              <a:gd name="connsiteY34" fmla="*/ 74759 h 18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6566" h="182201">
                <a:moveTo>
                  <a:pt x="3204" y="74759"/>
                </a:moveTo>
                <a:cubicBezTo>
                  <a:pt x="8443" y="74474"/>
                  <a:pt x="17968" y="78855"/>
                  <a:pt x="19301" y="66473"/>
                </a:cubicBezTo>
                <a:cubicBezTo>
                  <a:pt x="20635" y="54090"/>
                  <a:pt x="7967" y="43422"/>
                  <a:pt x="11205" y="41708"/>
                </a:cubicBezTo>
                <a:cubicBezTo>
                  <a:pt x="14539" y="39993"/>
                  <a:pt x="251" y="37041"/>
                  <a:pt x="11205" y="25229"/>
                </a:cubicBezTo>
                <a:cubicBezTo>
                  <a:pt x="22159" y="13323"/>
                  <a:pt x="34827" y="-2965"/>
                  <a:pt x="35399" y="465"/>
                </a:cubicBezTo>
                <a:cubicBezTo>
                  <a:pt x="35970" y="3893"/>
                  <a:pt x="54830" y="4084"/>
                  <a:pt x="51496" y="8751"/>
                </a:cubicBezTo>
                <a:cubicBezTo>
                  <a:pt x="48162" y="13418"/>
                  <a:pt x="57116" y="28563"/>
                  <a:pt x="59592" y="33516"/>
                </a:cubicBezTo>
                <a:cubicBezTo>
                  <a:pt x="61974" y="38469"/>
                  <a:pt x="61021" y="48185"/>
                  <a:pt x="67688" y="41803"/>
                </a:cubicBezTo>
                <a:cubicBezTo>
                  <a:pt x="74261" y="35326"/>
                  <a:pt x="82547" y="35231"/>
                  <a:pt x="82547" y="35231"/>
                </a:cubicBezTo>
                <a:cubicBezTo>
                  <a:pt x="82547" y="35231"/>
                  <a:pt x="86453" y="39993"/>
                  <a:pt x="91787" y="41803"/>
                </a:cubicBezTo>
                <a:cubicBezTo>
                  <a:pt x="97216" y="43613"/>
                  <a:pt x="111694" y="31325"/>
                  <a:pt x="111694" y="31325"/>
                </a:cubicBezTo>
                <a:lnTo>
                  <a:pt x="117695" y="24944"/>
                </a:lnTo>
                <a:cubicBezTo>
                  <a:pt x="117695" y="24944"/>
                  <a:pt x="137507" y="34183"/>
                  <a:pt x="140174" y="41898"/>
                </a:cubicBezTo>
                <a:cubicBezTo>
                  <a:pt x="142841" y="49613"/>
                  <a:pt x="152080" y="57329"/>
                  <a:pt x="156271" y="58376"/>
                </a:cubicBezTo>
                <a:cubicBezTo>
                  <a:pt x="160176" y="59424"/>
                  <a:pt x="174940" y="40088"/>
                  <a:pt x="174940" y="40088"/>
                </a:cubicBezTo>
                <a:cubicBezTo>
                  <a:pt x="174940" y="40088"/>
                  <a:pt x="188561" y="41898"/>
                  <a:pt x="193037" y="49804"/>
                </a:cubicBezTo>
                <a:cubicBezTo>
                  <a:pt x="197419" y="57424"/>
                  <a:pt x="196276" y="58567"/>
                  <a:pt x="196562" y="66568"/>
                </a:cubicBezTo>
                <a:cubicBezTo>
                  <a:pt x="196847" y="74569"/>
                  <a:pt x="185037" y="77045"/>
                  <a:pt x="176940" y="84951"/>
                </a:cubicBezTo>
                <a:cubicBezTo>
                  <a:pt x="168654" y="93048"/>
                  <a:pt x="159224" y="91142"/>
                  <a:pt x="153509" y="99906"/>
                </a:cubicBezTo>
                <a:cubicBezTo>
                  <a:pt x="147889" y="108478"/>
                  <a:pt x="144079" y="115431"/>
                  <a:pt x="144079" y="115431"/>
                </a:cubicBezTo>
                <a:cubicBezTo>
                  <a:pt x="144079" y="115431"/>
                  <a:pt x="143031" y="123051"/>
                  <a:pt x="138078" y="125051"/>
                </a:cubicBezTo>
                <a:cubicBezTo>
                  <a:pt x="133125" y="127052"/>
                  <a:pt x="134078" y="124290"/>
                  <a:pt x="128267" y="123146"/>
                </a:cubicBezTo>
                <a:cubicBezTo>
                  <a:pt x="122553" y="122003"/>
                  <a:pt x="115885" y="116193"/>
                  <a:pt x="115885" y="116193"/>
                </a:cubicBezTo>
                <a:cubicBezTo>
                  <a:pt x="115885" y="116193"/>
                  <a:pt x="117028" y="116098"/>
                  <a:pt x="107789" y="124480"/>
                </a:cubicBezTo>
                <a:cubicBezTo>
                  <a:pt x="98645" y="132862"/>
                  <a:pt x="90834" y="121718"/>
                  <a:pt x="91691" y="132767"/>
                </a:cubicBezTo>
                <a:cubicBezTo>
                  <a:pt x="92453" y="143816"/>
                  <a:pt x="86262" y="145340"/>
                  <a:pt x="91691" y="149245"/>
                </a:cubicBezTo>
                <a:cubicBezTo>
                  <a:pt x="97121" y="153245"/>
                  <a:pt x="104741" y="154769"/>
                  <a:pt x="107789" y="165723"/>
                </a:cubicBezTo>
                <a:cubicBezTo>
                  <a:pt x="110837" y="176677"/>
                  <a:pt x="107789" y="182201"/>
                  <a:pt x="107789" y="182201"/>
                </a:cubicBezTo>
                <a:cubicBezTo>
                  <a:pt x="107789" y="182201"/>
                  <a:pt x="98168" y="172105"/>
                  <a:pt x="85595" y="173248"/>
                </a:cubicBezTo>
                <a:cubicBezTo>
                  <a:pt x="73022" y="174391"/>
                  <a:pt x="77213" y="176201"/>
                  <a:pt x="67498" y="165723"/>
                </a:cubicBezTo>
                <a:cubicBezTo>
                  <a:pt x="56735" y="154103"/>
                  <a:pt x="54163" y="147054"/>
                  <a:pt x="51401" y="140958"/>
                </a:cubicBezTo>
                <a:cubicBezTo>
                  <a:pt x="48448" y="134576"/>
                  <a:pt x="41399" y="123146"/>
                  <a:pt x="41399" y="123146"/>
                </a:cubicBezTo>
                <a:cubicBezTo>
                  <a:pt x="41399" y="123146"/>
                  <a:pt x="28922" y="120860"/>
                  <a:pt x="23207" y="118193"/>
                </a:cubicBezTo>
                <a:cubicBezTo>
                  <a:pt x="11491" y="112955"/>
                  <a:pt x="728" y="94476"/>
                  <a:pt x="728" y="94476"/>
                </a:cubicBezTo>
                <a:cubicBezTo>
                  <a:pt x="728" y="94476"/>
                  <a:pt x="-2034" y="75045"/>
                  <a:pt x="3204" y="7475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0" name="フリーフォーム 79">
            <a:extLst>
              <a:ext uri="{FF2B5EF4-FFF2-40B4-BE49-F238E27FC236}">
                <a16:creationId xmlns:a16="http://schemas.microsoft.com/office/drawing/2014/main" id="{CC8DFD99-6C96-7D4E-40DA-600BDD888799}"/>
              </a:ext>
            </a:extLst>
          </p:cNvPr>
          <p:cNvSpPr/>
          <p:nvPr/>
        </p:nvSpPr>
        <p:spPr>
          <a:xfrm>
            <a:off x="2148617" y="6638096"/>
            <a:ext cx="235333" cy="276823"/>
          </a:xfrm>
          <a:custGeom>
            <a:avLst/>
            <a:gdLst>
              <a:gd name="connsiteX0" fmla="*/ 153447 w 214462"/>
              <a:gd name="connsiteY0" fmla="*/ 156686 h 252272"/>
              <a:gd name="connsiteX1" fmla="*/ 193738 w 214462"/>
              <a:gd name="connsiteY1" fmla="*/ 164973 h 252272"/>
              <a:gd name="connsiteX2" fmla="*/ 209835 w 214462"/>
              <a:gd name="connsiteY2" fmla="*/ 181546 h 252272"/>
              <a:gd name="connsiteX3" fmla="*/ 209835 w 214462"/>
              <a:gd name="connsiteY3" fmla="*/ 206312 h 252272"/>
              <a:gd name="connsiteX4" fmla="*/ 169544 w 214462"/>
              <a:gd name="connsiteY4" fmla="*/ 231076 h 252272"/>
              <a:gd name="connsiteX5" fmla="*/ 145351 w 214462"/>
              <a:gd name="connsiteY5" fmla="*/ 222790 h 252272"/>
              <a:gd name="connsiteX6" fmla="*/ 161448 w 214462"/>
              <a:gd name="connsiteY6" fmla="*/ 206312 h 252272"/>
              <a:gd name="connsiteX7" fmla="*/ 153352 w 214462"/>
              <a:gd name="connsiteY7" fmla="*/ 181546 h 252272"/>
              <a:gd name="connsiteX8" fmla="*/ 145255 w 214462"/>
              <a:gd name="connsiteY8" fmla="*/ 173260 h 252272"/>
              <a:gd name="connsiteX9" fmla="*/ 129158 w 214462"/>
              <a:gd name="connsiteY9" fmla="*/ 189833 h 252272"/>
              <a:gd name="connsiteX10" fmla="*/ 104965 w 214462"/>
              <a:gd name="connsiteY10" fmla="*/ 198120 h 252272"/>
              <a:gd name="connsiteX11" fmla="*/ 80771 w 214462"/>
              <a:gd name="connsiteY11" fmla="*/ 231172 h 252272"/>
              <a:gd name="connsiteX12" fmla="*/ 56578 w 214462"/>
              <a:gd name="connsiteY12" fmla="*/ 247650 h 252272"/>
              <a:gd name="connsiteX13" fmla="*/ 64674 w 214462"/>
              <a:gd name="connsiteY13" fmla="*/ 214598 h 252272"/>
              <a:gd name="connsiteX14" fmla="*/ 64674 w 214462"/>
              <a:gd name="connsiteY14" fmla="*/ 181546 h 252272"/>
              <a:gd name="connsiteX15" fmla="*/ 40480 w 214462"/>
              <a:gd name="connsiteY15" fmla="*/ 156781 h 252272"/>
              <a:gd name="connsiteX16" fmla="*/ 16287 w 214462"/>
              <a:gd name="connsiteY16" fmla="*/ 132016 h 252272"/>
              <a:gd name="connsiteX17" fmla="*/ 32384 w 214462"/>
              <a:gd name="connsiteY17" fmla="*/ 107251 h 252272"/>
              <a:gd name="connsiteX18" fmla="*/ 32384 w 214462"/>
              <a:gd name="connsiteY18" fmla="*/ 90773 h 252272"/>
              <a:gd name="connsiteX19" fmla="*/ 48481 w 214462"/>
              <a:gd name="connsiteY19" fmla="*/ 107251 h 252272"/>
              <a:gd name="connsiteX20" fmla="*/ 56578 w 214462"/>
              <a:gd name="connsiteY20" fmla="*/ 123730 h 252272"/>
              <a:gd name="connsiteX21" fmla="*/ 72675 w 214462"/>
              <a:gd name="connsiteY21" fmla="*/ 148495 h 252272"/>
              <a:gd name="connsiteX22" fmla="*/ 80771 w 214462"/>
              <a:gd name="connsiteY22" fmla="*/ 156781 h 252272"/>
              <a:gd name="connsiteX23" fmla="*/ 96868 w 214462"/>
              <a:gd name="connsiteY23" fmla="*/ 165068 h 252272"/>
              <a:gd name="connsiteX24" fmla="*/ 112966 w 214462"/>
              <a:gd name="connsiteY24" fmla="*/ 148590 h 252272"/>
              <a:gd name="connsiteX25" fmla="*/ 96868 w 214462"/>
              <a:gd name="connsiteY25" fmla="*/ 123825 h 252272"/>
              <a:gd name="connsiteX26" fmla="*/ 88772 w 214462"/>
              <a:gd name="connsiteY26" fmla="*/ 107347 h 252272"/>
              <a:gd name="connsiteX27" fmla="*/ 72675 w 214462"/>
              <a:gd name="connsiteY27" fmla="*/ 90868 h 252272"/>
              <a:gd name="connsiteX28" fmla="*/ 56578 w 214462"/>
              <a:gd name="connsiteY28" fmla="*/ 82582 h 252272"/>
              <a:gd name="connsiteX29" fmla="*/ 40480 w 214462"/>
              <a:gd name="connsiteY29" fmla="*/ 74295 h 252272"/>
              <a:gd name="connsiteX30" fmla="*/ 24383 w 214462"/>
              <a:gd name="connsiteY30" fmla="*/ 66008 h 252272"/>
              <a:gd name="connsiteX31" fmla="*/ 16287 w 214462"/>
              <a:gd name="connsiteY31" fmla="*/ 66008 h 252272"/>
              <a:gd name="connsiteX32" fmla="*/ 190 w 214462"/>
              <a:gd name="connsiteY32" fmla="*/ 49530 h 252272"/>
              <a:gd name="connsiteX33" fmla="*/ 8286 w 214462"/>
              <a:gd name="connsiteY33" fmla="*/ 24765 h 252272"/>
              <a:gd name="connsiteX34" fmla="*/ 16382 w 214462"/>
              <a:gd name="connsiteY34" fmla="*/ 0 h 252272"/>
              <a:gd name="connsiteX35" fmla="*/ 32479 w 214462"/>
              <a:gd name="connsiteY35" fmla="*/ 8287 h 252272"/>
              <a:gd name="connsiteX36" fmla="*/ 56673 w 214462"/>
              <a:gd name="connsiteY36" fmla="*/ 16573 h 252272"/>
              <a:gd name="connsiteX37" fmla="*/ 56673 w 214462"/>
              <a:gd name="connsiteY37" fmla="*/ 41338 h 252272"/>
              <a:gd name="connsiteX38" fmla="*/ 72770 w 214462"/>
              <a:gd name="connsiteY38" fmla="*/ 57817 h 252272"/>
              <a:gd name="connsiteX39" fmla="*/ 88677 w 214462"/>
              <a:gd name="connsiteY39" fmla="*/ 63437 h 252272"/>
              <a:gd name="connsiteX40" fmla="*/ 96964 w 214462"/>
              <a:gd name="connsiteY40" fmla="*/ 66104 h 252272"/>
              <a:gd name="connsiteX41" fmla="*/ 107251 w 214462"/>
              <a:gd name="connsiteY41" fmla="*/ 90106 h 252272"/>
              <a:gd name="connsiteX42" fmla="*/ 129253 w 214462"/>
              <a:gd name="connsiteY42" fmla="*/ 115633 h 252272"/>
              <a:gd name="connsiteX43" fmla="*/ 145351 w 214462"/>
              <a:gd name="connsiteY43" fmla="*/ 115633 h 252272"/>
              <a:gd name="connsiteX44" fmla="*/ 161448 w 214462"/>
              <a:gd name="connsiteY44" fmla="*/ 123920 h 252272"/>
              <a:gd name="connsiteX45" fmla="*/ 161448 w 214462"/>
              <a:gd name="connsiteY45" fmla="*/ 132207 h 252272"/>
              <a:gd name="connsiteX46" fmla="*/ 153447 w 214462"/>
              <a:gd name="connsiteY46" fmla="*/ 156686 h 2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4462" h="252272">
                <a:moveTo>
                  <a:pt x="153447" y="156686"/>
                </a:moveTo>
                <a:cubicBezTo>
                  <a:pt x="158400" y="154210"/>
                  <a:pt x="182974" y="158401"/>
                  <a:pt x="193738" y="164973"/>
                </a:cubicBezTo>
                <a:cubicBezTo>
                  <a:pt x="204406" y="171545"/>
                  <a:pt x="204501" y="178975"/>
                  <a:pt x="209835" y="181546"/>
                </a:cubicBezTo>
                <a:cubicBezTo>
                  <a:pt x="215169" y="184118"/>
                  <a:pt x="216788" y="198691"/>
                  <a:pt x="209835" y="206312"/>
                </a:cubicBezTo>
                <a:cubicBezTo>
                  <a:pt x="202882" y="213931"/>
                  <a:pt x="169544" y="231076"/>
                  <a:pt x="169544" y="231076"/>
                </a:cubicBezTo>
                <a:cubicBezTo>
                  <a:pt x="169544" y="231076"/>
                  <a:pt x="140017" y="233267"/>
                  <a:pt x="145351" y="222790"/>
                </a:cubicBezTo>
                <a:cubicBezTo>
                  <a:pt x="150780" y="212312"/>
                  <a:pt x="162972" y="215932"/>
                  <a:pt x="161448" y="206312"/>
                </a:cubicBezTo>
                <a:cubicBezTo>
                  <a:pt x="159924" y="196596"/>
                  <a:pt x="153352" y="181546"/>
                  <a:pt x="153352" y="181546"/>
                </a:cubicBezTo>
                <a:cubicBezTo>
                  <a:pt x="153352" y="181546"/>
                  <a:pt x="149065" y="170307"/>
                  <a:pt x="145255" y="173260"/>
                </a:cubicBezTo>
                <a:cubicBezTo>
                  <a:pt x="141445" y="176213"/>
                  <a:pt x="144398" y="186023"/>
                  <a:pt x="129158" y="189833"/>
                </a:cubicBezTo>
                <a:cubicBezTo>
                  <a:pt x="113918" y="193548"/>
                  <a:pt x="106774" y="193167"/>
                  <a:pt x="104965" y="198120"/>
                </a:cubicBezTo>
                <a:cubicBezTo>
                  <a:pt x="103155" y="203073"/>
                  <a:pt x="84391" y="231076"/>
                  <a:pt x="80771" y="231172"/>
                </a:cubicBezTo>
                <a:cubicBezTo>
                  <a:pt x="77152" y="231267"/>
                  <a:pt x="57530" y="264128"/>
                  <a:pt x="56578" y="247650"/>
                </a:cubicBezTo>
                <a:cubicBezTo>
                  <a:pt x="55720" y="231267"/>
                  <a:pt x="64388" y="224695"/>
                  <a:pt x="64674" y="214598"/>
                </a:cubicBezTo>
                <a:cubicBezTo>
                  <a:pt x="64960" y="204502"/>
                  <a:pt x="72103" y="193167"/>
                  <a:pt x="64674" y="181546"/>
                </a:cubicBezTo>
                <a:cubicBezTo>
                  <a:pt x="57244" y="170021"/>
                  <a:pt x="46672" y="163925"/>
                  <a:pt x="40480" y="156781"/>
                </a:cubicBezTo>
                <a:cubicBezTo>
                  <a:pt x="34289" y="149638"/>
                  <a:pt x="12096" y="133255"/>
                  <a:pt x="16287" y="132016"/>
                </a:cubicBezTo>
                <a:cubicBezTo>
                  <a:pt x="20478" y="130778"/>
                  <a:pt x="32384" y="107251"/>
                  <a:pt x="32384" y="107251"/>
                </a:cubicBezTo>
                <a:lnTo>
                  <a:pt x="32384" y="90773"/>
                </a:lnTo>
                <a:cubicBezTo>
                  <a:pt x="32384" y="90773"/>
                  <a:pt x="44386" y="104108"/>
                  <a:pt x="48481" y="107251"/>
                </a:cubicBezTo>
                <a:cubicBezTo>
                  <a:pt x="52577" y="110395"/>
                  <a:pt x="46672" y="108871"/>
                  <a:pt x="56578" y="123730"/>
                </a:cubicBezTo>
                <a:cubicBezTo>
                  <a:pt x="66388" y="138589"/>
                  <a:pt x="75913" y="144304"/>
                  <a:pt x="72675" y="148495"/>
                </a:cubicBezTo>
                <a:cubicBezTo>
                  <a:pt x="69436" y="152686"/>
                  <a:pt x="79723" y="151352"/>
                  <a:pt x="80771" y="156781"/>
                </a:cubicBezTo>
                <a:cubicBezTo>
                  <a:pt x="81724" y="162115"/>
                  <a:pt x="92106" y="169545"/>
                  <a:pt x="96868" y="165068"/>
                </a:cubicBezTo>
                <a:cubicBezTo>
                  <a:pt x="101631" y="160591"/>
                  <a:pt x="119728" y="164782"/>
                  <a:pt x="112966" y="148590"/>
                </a:cubicBezTo>
                <a:cubicBezTo>
                  <a:pt x="106203" y="132397"/>
                  <a:pt x="93630" y="129349"/>
                  <a:pt x="96868" y="123825"/>
                </a:cubicBezTo>
                <a:cubicBezTo>
                  <a:pt x="100107" y="118300"/>
                  <a:pt x="88772" y="107347"/>
                  <a:pt x="88772" y="107347"/>
                </a:cubicBezTo>
                <a:cubicBezTo>
                  <a:pt x="88772" y="107347"/>
                  <a:pt x="85057" y="91535"/>
                  <a:pt x="72675" y="90868"/>
                </a:cubicBezTo>
                <a:cubicBezTo>
                  <a:pt x="60292" y="90106"/>
                  <a:pt x="56578" y="82582"/>
                  <a:pt x="56578" y="82582"/>
                </a:cubicBezTo>
                <a:cubicBezTo>
                  <a:pt x="56578" y="82582"/>
                  <a:pt x="46672" y="75819"/>
                  <a:pt x="40480" y="74295"/>
                </a:cubicBezTo>
                <a:cubicBezTo>
                  <a:pt x="34289" y="72771"/>
                  <a:pt x="24383" y="66008"/>
                  <a:pt x="24383" y="66008"/>
                </a:cubicBezTo>
                <a:cubicBezTo>
                  <a:pt x="24383" y="66008"/>
                  <a:pt x="21430" y="70295"/>
                  <a:pt x="16287" y="66008"/>
                </a:cubicBezTo>
                <a:cubicBezTo>
                  <a:pt x="11239" y="61722"/>
                  <a:pt x="-1715" y="52959"/>
                  <a:pt x="190" y="49530"/>
                </a:cubicBezTo>
                <a:cubicBezTo>
                  <a:pt x="1999" y="46101"/>
                  <a:pt x="8286" y="28575"/>
                  <a:pt x="8286" y="24765"/>
                </a:cubicBezTo>
                <a:cubicBezTo>
                  <a:pt x="8191" y="20955"/>
                  <a:pt x="16382" y="0"/>
                  <a:pt x="16382" y="0"/>
                </a:cubicBezTo>
                <a:lnTo>
                  <a:pt x="32479" y="8287"/>
                </a:lnTo>
                <a:lnTo>
                  <a:pt x="56673" y="16573"/>
                </a:lnTo>
                <a:cubicBezTo>
                  <a:pt x="56673" y="16573"/>
                  <a:pt x="49910" y="31813"/>
                  <a:pt x="56673" y="41338"/>
                </a:cubicBezTo>
                <a:cubicBezTo>
                  <a:pt x="63436" y="50863"/>
                  <a:pt x="72770" y="57817"/>
                  <a:pt x="72770" y="57817"/>
                </a:cubicBezTo>
                <a:lnTo>
                  <a:pt x="88677" y="63437"/>
                </a:lnTo>
                <a:cubicBezTo>
                  <a:pt x="88677" y="63437"/>
                  <a:pt x="93725" y="62389"/>
                  <a:pt x="96964" y="66104"/>
                </a:cubicBezTo>
                <a:cubicBezTo>
                  <a:pt x="100202" y="69723"/>
                  <a:pt x="103250" y="79820"/>
                  <a:pt x="107251" y="90106"/>
                </a:cubicBezTo>
                <a:cubicBezTo>
                  <a:pt x="111251" y="100298"/>
                  <a:pt x="129253" y="115633"/>
                  <a:pt x="129253" y="115633"/>
                </a:cubicBezTo>
                <a:cubicBezTo>
                  <a:pt x="129253" y="115633"/>
                  <a:pt x="141541" y="114490"/>
                  <a:pt x="145351" y="115633"/>
                </a:cubicBezTo>
                <a:cubicBezTo>
                  <a:pt x="149256" y="116776"/>
                  <a:pt x="161448" y="123920"/>
                  <a:pt x="161448" y="123920"/>
                </a:cubicBezTo>
                <a:cubicBezTo>
                  <a:pt x="161448" y="123920"/>
                  <a:pt x="158400" y="127159"/>
                  <a:pt x="161448" y="132207"/>
                </a:cubicBezTo>
                <a:cubicBezTo>
                  <a:pt x="164591" y="136970"/>
                  <a:pt x="148494" y="159163"/>
                  <a:pt x="153447" y="156686"/>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81" name="フリーフォーム 80">
            <a:extLst>
              <a:ext uri="{FF2B5EF4-FFF2-40B4-BE49-F238E27FC236}">
                <a16:creationId xmlns:a16="http://schemas.microsoft.com/office/drawing/2014/main" id="{C813C389-4505-8BD1-DC71-46482CFFC3B9}"/>
              </a:ext>
            </a:extLst>
          </p:cNvPr>
          <p:cNvSpPr/>
          <p:nvPr/>
        </p:nvSpPr>
        <p:spPr>
          <a:xfrm>
            <a:off x="2369987" y="6692446"/>
            <a:ext cx="256386" cy="383480"/>
          </a:xfrm>
          <a:custGeom>
            <a:avLst/>
            <a:gdLst>
              <a:gd name="connsiteX0" fmla="*/ 40386 w 233648"/>
              <a:gd name="connsiteY0" fmla="*/ 264128 h 349470"/>
              <a:gd name="connsiteX1" fmla="*/ 32290 w 233648"/>
              <a:gd name="connsiteY1" fmla="*/ 288893 h 349470"/>
              <a:gd name="connsiteX2" fmla="*/ 8096 w 233648"/>
              <a:gd name="connsiteY2" fmla="*/ 305467 h 349470"/>
              <a:gd name="connsiteX3" fmla="*/ 0 w 233648"/>
              <a:gd name="connsiteY3" fmla="*/ 330232 h 349470"/>
              <a:gd name="connsiteX4" fmla="*/ 32195 w 233648"/>
              <a:gd name="connsiteY4" fmla="*/ 330232 h 349470"/>
              <a:gd name="connsiteX5" fmla="*/ 56388 w 233648"/>
              <a:gd name="connsiteY5" fmla="*/ 321945 h 349470"/>
              <a:gd name="connsiteX6" fmla="*/ 72485 w 233648"/>
              <a:gd name="connsiteY6" fmla="*/ 330232 h 349470"/>
              <a:gd name="connsiteX7" fmla="*/ 88583 w 233648"/>
              <a:gd name="connsiteY7" fmla="*/ 338519 h 349470"/>
              <a:gd name="connsiteX8" fmla="*/ 128873 w 233648"/>
              <a:gd name="connsiteY8" fmla="*/ 346805 h 349470"/>
              <a:gd name="connsiteX9" fmla="*/ 153067 w 233648"/>
              <a:gd name="connsiteY9" fmla="*/ 327946 h 349470"/>
              <a:gd name="connsiteX10" fmla="*/ 179927 w 233648"/>
              <a:gd name="connsiteY10" fmla="*/ 320707 h 349470"/>
              <a:gd name="connsiteX11" fmla="*/ 193453 w 233648"/>
              <a:gd name="connsiteY11" fmla="*/ 297942 h 349470"/>
              <a:gd name="connsiteX12" fmla="*/ 189643 w 233648"/>
              <a:gd name="connsiteY12" fmla="*/ 274892 h 349470"/>
              <a:gd name="connsiteX13" fmla="*/ 182880 w 233648"/>
              <a:gd name="connsiteY13" fmla="*/ 246793 h 349470"/>
              <a:gd name="connsiteX14" fmla="*/ 169831 w 233648"/>
              <a:gd name="connsiteY14" fmla="*/ 222028 h 349470"/>
              <a:gd name="connsiteX15" fmla="*/ 161163 w 233648"/>
              <a:gd name="connsiteY15" fmla="*/ 206407 h 349470"/>
              <a:gd name="connsiteX16" fmla="*/ 181261 w 233648"/>
              <a:gd name="connsiteY16" fmla="*/ 186595 h 349470"/>
              <a:gd name="connsiteX17" fmla="*/ 198596 w 233648"/>
              <a:gd name="connsiteY17" fmla="*/ 168307 h 349470"/>
              <a:gd name="connsiteX18" fmla="*/ 211836 w 233648"/>
              <a:gd name="connsiteY18" fmla="*/ 146780 h 349470"/>
              <a:gd name="connsiteX19" fmla="*/ 225552 w 233648"/>
              <a:gd name="connsiteY19" fmla="*/ 123825 h 349470"/>
              <a:gd name="connsiteX20" fmla="*/ 233648 w 233648"/>
              <a:gd name="connsiteY20" fmla="*/ 107347 h 349470"/>
              <a:gd name="connsiteX21" fmla="*/ 225552 w 233648"/>
              <a:gd name="connsiteY21" fmla="*/ 90869 h 349470"/>
              <a:gd name="connsiteX22" fmla="*/ 217456 w 233648"/>
              <a:gd name="connsiteY22" fmla="*/ 74390 h 349470"/>
              <a:gd name="connsiteX23" fmla="*/ 217456 w 233648"/>
              <a:gd name="connsiteY23" fmla="*/ 49625 h 349470"/>
              <a:gd name="connsiteX24" fmla="*/ 209360 w 233648"/>
              <a:gd name="connsiteY24" fmla="*/ 33052 h 349470"/>
              <a:gd name="connsiteX25" fmla="*/ 193262 w 233648"/>
              <a:gd name="connsiteY25" fmla="*/ 8287 h 349470"/>
              <a:gd name="connsiteX26" fmla="*/ 169069 w 233648"/>
              <a:gd name="connsiteY26" fmla="*/ 8287 h 349470"/>
              <a:gd name="connsiteX27" fmla="*/ 160973 w 233648"/>
              <a:gd name="connsiteY27" fmla="*/ 0 h 349470"/>
              <a:gd name="connsiteX28" fmla="*/ 169069 w 233648"/>
              <a:gd name="connsiteY28" fmla="*/ 41338 h 349470"/>
              <a:gd name="connsiteX29" fmla="*/ 176784 w 233648"/>
              <a:gd name="connsiteY29" fmla="*/ 48578 h 349470"/>
              <a:gd name="connsiteX30" fmla="*/ 158115 w 233648"/>
              <a:gd name="connsiteY30" fmla="*/ 62103 h 349470"/>
              <a:gd name="connsiteX31" fmla="*/ 146971 w 233648"/>
              <a:gd name="connsiteY31" fmla="*/ 67723 h 349470"/>
              <a:gd name="connsiteX32" fmla="*/ 128683 w 233648"/>
              <a:gd name="connsiteY32" fmla="*/ 41434 h 349470"/>
              <a:gd name="connsiteX33" fmla="*/ 107442 w 233648"/>
              <a:gd name="connsiteY33" fmla="*/ 39624 h 349470"/>
              <a:gd name="connsiteX34" fmla="*/ 96393 w 233648"/>
              <a:gd name="connsiteY34" fmla="*/ 33147 h 349470"/>
              <a:gd name="connsiteX35" fmla="*/ 83725 w 233648"/>
              <a:gd name="connsiteY35" fmla="*/ 22479 h 349470"/>
              <a:gd name="connsiteX36" fmla="*/ 64865 w 233648"/>
              <a:gd name="connsiteY36" fmla="*/ 30956 h 349470"/>
              <a:gd name="connsiteX37" fmla="*/ 46768 w 233648"/>
              <a:gd name="connsiteY37" fmla="*/ 43625 h 349470"/>
              <a:gd name="connsiteX38" fmla="*/ 34481 w 233648"/>
              <a:gd name="connsiteY38" fmla="*/ 61817 h 349470"/>
              <a:gd name="connsiteX39" fmla="*/ 23908 w 233648"/>
              <a:gd name="connsiteY39" fmla="*/ 82868 h 349470"/>
              <a:gd name="connsiteX40" fmla="*/ 40005 w 233648"/>
              <a:gd name="connsiteY40" fmla="*/ 107633 h 349470"/>
              <a:gd name="connsiteX41" fmla="*/ 56102 w 233648"/>
              <a:gd name="connsiteY41" fmla="*/ 124111 h 349470"/>
              <a:gd name="connsiteX42" fmla="*/ 64199 w 233648"/>
              <a:gd name="connsiteY42" fmla="*/ 140684 h 349470"/>
              <a:gd name="connsiteX43" fmla="*/ 56102 w 233648"/>
              <a:gd name="connsiteY43" fmla="*/ 165449 h 349470"/>
              <a:gd name="connsiteX44" fmla="*/ 15812 w 233648"/>
              <a:gd name="connsiteY44" fmla="*/ 190214 h 349470"/>
              <a:gd name="connsiteX45" fmla="*/ 56102 w 233648"/>
              <a:gd name="connsiteY45" fmla="*/ 190214 h 349470"/>
              <a:gd name="connsiteX46" fmla="*/ 80296 w 233648"/>
              <a:gd name="connsiteY46" fmla="*/ 173736 h 349470"/>
              <a:gd name="connsiteX47" fmla="*/ 72200 w 233648"/>
              <a:gd name="connsiteY47" fmla="*/ 190214 h 349470"/>
              <a:gd name="connsiteX48" fmla="*/ 56102 w 233648"/>
              <a:gd name="connsiteY48" fmla="*/ 206693 h 349470"/>
              <a:gd name="connsiteX49" fmla="*/ 48006 w 233648"/>
              <a:gd name="connsiteY49" fmla="*/ 231458 h 349470"/>
              <a:gd name="connsiteX50" fmla="*/ 40386 w 233648"/>
              <a:gd name="connsiteY50" fmla="*/ 264128 h 34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3648" h="349470">
                <a:moveTo>
                  <a:pt x="40386" y="264128"/>
                </a:moveTo>
                <a:cubicBezTo>
                  <a:pt x="40386" y="264128"/>
                  <a:pt x="42005" y="279940"/>
                  <a:pt x="32290" y="288893"/>
                </a:cubicBezTo>
                <a:cubicBezTo>
                  <a:pt x="22574" y="297847"/>
                  <a:pt x="10478" y="295751"/>
                  <a:pt x="8096" y="305467"/>
                </a:cubicBezTo>
                <a:cubicBezTo>
                  <a:pt x="5715" y="315087"/>
                  <a:pt x="0" y="330232"/>
                  <a:pt x="0" y="330232"/>
                </a:cubicBezTo>
                <a:cubicBezTo>
                  <a:pt x="18955" y="332613"/>
                  <a:pt x="17907" y="333375"/>
                  <a:pt x="32195" y="330232"/>
                </a:cubicBezTo>
                <a:cubicBezTo>
                  <a:pt x="44006" y="327660"/>
                  <a:pt x="48863" y="325660"/>
                  <a:pt x="56388" y="321945"/>
                </a:cubicBezTo>
                <a:cubicBezTo>
                  <a:pt x="63913" y="318230"/>
                  <a:pt x="68104" y="327374"/>
                  <a:pt x="72485" y="330232"/>
                </a:cubicBezTo>
                <a:cubicBezTo>
                  <a:pt x="74867" y="331756"/>
                  <a:pt x="68485" y="332613"/>
                  <a:pt x="88583" y="338519"/>
                </a:cubicBezTo>
                <a:cubicBezTo>
                  <a:pt x="101727" y="342329"/>
                  <a:pt x="117253" y="354902"/>
                  <a:pt x="128873" y="346805"/>
                </a:cubicBezTo>
                <a:cubicBezTo>
                  <a:pt x="140494" y="338709"/>
                  <a:pt x="137636" y="328708"/>
                  <a:pt x="153067" y="327946"/>
                </a:cubicBezTo>
                <a:cubicBezTo>
                  <a:pt x="168212" y="327184"/>
                  <a:pt x="175355" y="324421"/>
                  <a:pt x="179927" y="320707"/>
                </a:cubicBezTo>
                <a:cubicBezTo>
                  <a:pt x="184499" y="316992"/>
                  <a:pt x="193453" y="297942"/>
                  <a:pt x="193453" y="297942"/>
                </a:cubicBezTo>
                <a:cubicBezTo>
                  <a:pt x="193453" y="297942"/>
                  <a:pt x="190024" y="280892"/>
                  <a:pt x="189643" y="274892"/>
                </a:cubicBezTo>
                <a:cubicBezTo>
                  <a:pt x="189262" y="268986"/>
                  <a:pt x="186690" y="262604"/>
                  <a:pt x="182880" y="246793"/>
                </a:cubicBezTo>
                <a:cubicBezTo>
                  <a:pt x="180404" y="236601"/>
                  <a:pt x="174117" y="228505"/>
                  <a:pt x="169831" y="222028"/>
                </a:cubicBezTo>
                <a:cubicBezTo>
                  <a:pt x="166783" y="217456"/>
                  <a:pt x="161163" y="206407"/>
                  <a:pt x="161163" y="206407"/>
                </a:cubicBezTo>
                <a:lnTo>
                  <a:pt x="181261" y="186595"/>
                </a:lnTo>
                <a:cubicBezTo>
                  <a:pt x="181261" y="186595"/>
                  <a:pt x="189071" y="178403"/>
                  <a:pt x="198596" y="168307"/>
                </a:cubicBezTo>
                <a:cubicBezTo>
                  <a:pt x="208121" y="158210"/>
                  <a:pt x="208026" y="153734"/>
                  <a:pt x="211836" y="146780"/>
                </a:cubicBezTo>
                <a:cubicBezTo>
                  <a:pt x="216027" y="139160"/>
                  <a:pt x="225552" y="123825"/>
                  <a:pt x="225552" y="123825"/>
                </a:cubicBezTo>
                <a:lnTo>
                  <a:pt x="233648" y="107347"/>
                </a:lnTo>
                <a:lnTo>
                  <a:pt x="225552" y="90869"/>
                </a:lnTo>
                <a:cubicBezTo>
                  <a:pt x="225552" y="90869"/>
                  <a:pt x="216408" y="78296"/>
                  <a:pt x="217456" y="74390"/>
                </a:cubicBezTo>
                <a:cubicBezTo>
                  <a:pt x="218504" y="70390"/>
                  <a:pt x="217932" y="60198"/>
                  <a:pt x="217456" y="49625"/>
                </a:cubicBezTo>
                <a:cubicBezTo>
                  <a:pt x="216979" y="39053"/>
                  <a:pt x="214122" y="41243"/>
                  <a:pt x="209360" y="33052"/>
                </a:cubicBezTo>
                <a:cubicBezTo>
                  <a:pt x="204692" y="24860"/>
                  <a:pt x="200597" y="8477"/>
                  <a:pt x="193262" y="8287"/>
                </a:cubicBezTo>
                <a:cubicBezTo>
                  <a:pt x="184214" y="8001"/>
                  <a:pt x="170212" y="12192"/>
                  <a:pt x="169069" y="8287"/>
                </a:cubicBezTo>
                <a:cubicBezTo>
                  <a:pt x="167926" y="4382"/>
                  <a:pt x="160973" y="0"/>
                  <a:pt x="160973" y="0"/>
                </a:cubicBezTo>
                <a:lnTo>
                  <a:pt x="169069" y="41338"/>
                </a:lnTo>
                <a:cubicBezTo>
                  <a:pt x="169069" y="41338"/>
                  <a:pt x="183928" y="40481"/>
                  <a:pt x="176784" y="48578"/>
                </a:cubicBezTo>
                <a:cubicBezTo>
                  <a:pt x="169259" y="56960"/>
                  <a:pt x="163640" y="58007"/>
                  <a:pt x="158115" y="62103"/>
                </a:cubicBezTo>
                <a:cubicBezTo>
                  <a:pt x="153734" y="65342"/>
                  <a:pt x="149733" y="70009"/>
                  <a:pt x="146971" y="67723"/>
                </a:cubicBezTo>
                <a:cubicBezTo>
                  <a:pt x="132874" y="55531"/>
                  <a:pt x="132493" y="42101"/>
                  <a:pt x="128683" y="41434"/>
                </a:cubicBezTo>
                <a:cubicBezTo>
                  <a:pt x="124873" y="40672"/>
                  <a:pt x="116872" y="42005"/>
                  <a:pt x="107442" y="39624"/>
                </a:cubicBezTo>
                <a:cubicBezTo>
                  <a:pt x="101822" y="38195"/>
                  <a:pt x="101632" y="38195"/>
                  <a:pt x="96393" y="33147"/>
                </a:cubicBezTo>
                <a:cubicBezTo>
                  <a:pt x="91154" y="28099"/>
                  <a:pt x="89725" y="19526"/>
                  <a:pt x="83725" y="22479"/>
                </a:cubicBezTo>
                <a:cubicBezTo>
                  <a:pt x="76581" y="25908"/>
                  <a:pt x="71628" y="29337"/>
                  <a:pt x="64865" y="30956"/>
                </a:cubicBezTo>
                <a:cubicBezTo>
                  <a:pt x="59817" y="32099"/>
                  <a:pt x="49625" y="36481"/>
                  <a:pt x="46768" y="43625"/>
                </a:cubicBezTo>
                <a:cubicBezTo>
                  <a:pt x="43910" y="50673"/>
                  <a:pt x="44006" y="44387"/>
                  <a:pt x="34481" y="61817"/>
                </a:cubicBezTo>
                <a:cubicBezTo>
                  <a:pt x="24098" y="80772"/>
                  <a:pt x="23241" y="80867"/>
                  <a:pt x="23908" y="82868"/>
                </a:cubicBezTo>
                <a:cubicBezTo>
                  <a:pt x="27432" y="93345"/>
                  <a:pt x="31718" y="97536"/>
                  <a:pt x="40005" y="107633"/>
                </a:cubicBezTo>
                <a:cubicBezTo>
                  <a:pt x="48292" y="117729"/>
                  <a:pt x="48578" y="119634"/>
                  <a:pt x="56102" y="124111"/>
                </a:cubicBezTo>
                <a:cubicBezTo>
                  <a:pt x="63627" y="128683"/>
                  <a:pt x="67818" y="132207"/>
                  <a:pt x="64199" y="140684"/>
                </a:cubicBezTo>
                <a:cubicBezTo>
                  <a:pt x="60579" y="149066"/>
                  <a:pt x="62389" y="159829"/>
                  <a:pt x="56102" y="165449"/>
                </a:cubicBezTo>
                <a:cubicBezTo>
                  <a:pt x="49816" y="171069"/>
                  <a:pt x="15812" y="190214"/>
                  <a:pt x="15812" y="190214"/>
                </a:cubicBezTo>
                <a:cubicBezTo>
                  <a:pt x="15812" y="190214"/>
                  <a:pt x="47054" y="198406"/>
                  <a:pt x="56102" y="190214"/>
                </a:cubicBezTo>
                <a:cubicBezTo>
                  <a:pt x="65151" y="182023"/>
                  <a:pt x="81629" y="168497"/>
                  <a:pt x="80296" y="173736"/>
                </a:cubicBezTo>
                <a:cubicBezTo>
                  <a:pt x="78962" y="178975"/>
                  <a:pt x="77819" y="184213"/>
                  <a:pt x="72200" y="190214"/>
                </a:cubicBezTo>
                <a:cubicBezTo>
                  <a:pt x="66675" y="196215"/>
                  <a:pt x="56198" y="199930"/>
                  <a:pt x="56102" y="206693"/>
                </a:cubicBezTo>
                <a:cubicBezTo>
                  <a:pt x="55912" y="213455"/>
                  <a:pt x="50864" y="224409"/>
                  <a:pt x="48006" y="231458"/>
                </a:cubicBezTo>
                <a:cubicBezTo>
                  <a:pt x="45625" y="238125"/>
                  <a:pt x="40386" y="264128"/>
                  <a:pt x="40386" y="264128"/>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2" name="フリーフォーム 81">
            <a:extLst>
              <a:ext uri="{FF2B5EF4-FFF2-40B4-BE49-F238E27FC236}">
                <a16:creationId xmlns:a16="http://schemas.microsoft.com/office/drawing/2014/main" id="{4B4424D7-AC37-E721-EA4B-92B4AAFA1B07}"/>
              </a:ext>
            </a:extLst>
          </p:cNvPr>
          <p:cNvSpPr/>
          <p:nvPr/>
        </p:nvSpPr>
        <p:spPr>
          <a:xfrm>
            <a:off x="2343545" y="6927929"/>
            <a:ext cx="53096" cy="45257"/>
          </a:xfrm>
          <a:custGeom>
            <a:avLst/>
            <a:gdLst>
              <a:gd name="connsiteX0" fmla="*/ 0 w 48387"/>
              <a:gd name="connsiteY0" fmla="*/ 24765 h 41243"/>
              <a:gd name="connsiteX1" fmla="*/ 8096 w 48387"/>
              <a:gd name="connsiteY1" fmla="*/ 8287 h 41243"/>
              <a:gd name="connsiteX2" fmla="*/ 24194 w 48387"/>
              <a:gd name="connsiteY2" fmla="*/ 0 h 41243"/>
              <a:gd name="connsiteX3" fmla="*/ 48387 w 48387"/>
              <a:gd name="connsiteY3" fmla="*/ 0 h 41243"/>
              <a:gd name="connsiteX4" fmla="*/ 48387 w 48387"/>
              <a:gd name="connsiteY4" fmla="*/ 16478 h 41243"/>
              <a:gd name="connsiteX5" fmla="*/ 32290 w 48387"/>
              <a:gd name="connsiteY5" fmla="*/ 32957 h 41243"/>
              <a:gd name="connsiteX6" fmla="*/ 8096 w 48387"/>
              <a:gd name="connsiteY6" fmla="*/ 41243 h 41243"/>
              <a:gd name="connsiteX7" fmla="*/ 0 w 48387"/>
              <a:gd name="connsiteY7" fmla="*/ 24765 h 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 h="41243">
                <a:moveTo>
                  <a:pt x="0" y="24765"/>
                </a:moveTo>
                <a:cubicBezTo>
                  <a:pt x="0" y="24765"/>
                  <a:pt x="0" y="14859"/>
                  <a:pt x="8096" y="8287"/>
                </a:cubicBezTo>
                <a:cubicBezTo>
                  <a:pt x="16192" y="1715"/>
                  <a:pt x="24194" y="0"/>
                  <a:pt x="24194" y="0"/>
                </a:cubicBezTo>
                <a:lnTo>
                  <a:pt x="48387" y="0"/>
                </a:lnTo>
                <a:lnTo>
                  <a:pt x="48387" y="16478"/>
                </a:lnTo>
                <a:cubicBezTo>
                  <a:pt x="48387" y="16478"/>
                  <a:pt x="36100" y="29813"/>
                  <a:pt x="32290" y="32957"/>
                </a:cubicBezTo>
                <a:cubicBezTo>
                  <a:pt x="28385" y="36100"/>
                  <a:pt x="8096" y="41243"/>
                  <a:pt x="8096" y="41243"/>
                </a:cubicBezTo>
                <a:lnTo>
                  <a:pt x="0" y="24765"/>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3" name="フリーフォーム 82">
            <a:extLst>
              <a:ext uri="{FF2B5EF4-FFF2-40B4-BE49-F238E27FC236}">
                <a16:creationId xmlns:a16="http://schemas.microsoft.com/office/drawing/2014/main" id="{0F7B17DB-A5A3-FB34-7FD8-372C694B928B}"/>
              </a:ext>
            </a:extLst>
          </p:cNvPr>
          <p:cNvSpPr/>
          <p:nvPr/>
        </p:nvSpPr>
        <p:spPr>
          <a:xfrm>
            <a:off x="2263507" y="6917985"/>
            <a:ext cx="71714" cy="118643"/>
          </a:xfrm>
          <a:custGeom>
            <a:avLst/>
            <a:gdLst>
              <a:gd name="connsiteX0" fmla="*/ 8451 w 65354"/>
              <a:gd name="connsiteY0" fmla="*/ 42018 h 108121"/>
              <a:gd name="connsiteX1" fmla="*/ 16547 w 65354"/>
              <a:gd name="connsiteY1" fmla="*/ 17253 h 108121"/>
              <a:gd name="connsiteX2" fmla="*/ 40741 w 65354"/>
              <a:gd name="connsiteY2" fmla="*/ 775 h 108121"/>
              <a:gd name="connsiteX3" fmla="*/ 48837 w 65354"/>
              <a:gd name="connsiteY3" fmla="*/ 775 h 108121"/>
              <a:gd name="connsiteX4" fmla="*/ 56933 w 65354"/>
              <a:gd name="connsiteY4" fmla="*/ 9062 h 108121"/>
              <a:gd name="connsiteX5" fmla="*/ 65029 w 65354"/>
              <a:gd name="connsiteY5" fmla="*/ 33827 h 108121"/>
              <a:gd name="connsiteX6" fmla="*/ 56933 w 65354"/>
              <a:gd name="connsiteY6" fmla="*/ 58592 h 108121"/>
              <a:gd name="connsiteX7" fmla="*/ 48837 w 65354"/>
              <a:gd name="connsiteY7" fmla="*/ 75070 h 108121"/>
              <a:gd name="connsiteX8" fmla="*/ 32740 w 65354"/>
              <a:gd name="connsiteY8" fmla="*/ 91548 h 108121"/>
              <a:gd name="connsiteX9" fmla="*/ 8546 w 65354"/>
              <a:gd name="connsiteY9" fmla="*/ 108122 h 108121"/>
              <a:gd name="connsiteX10" fmla="*/ 450 w 65354"/>
              <a:gd name="connsiteY10" fmla="*/ 91548 h 108121"/>
              <a:gd name="connsiteX11" fmla="*/ 8546 w 65354"/>
              <a:gd name="connsiteY11" fmla="*/ 66783 h 108121"/>
              <a:gd name="connsiteX12" fmla="*/ 8546 w 65354"/>
              <a:gd name="connsiteY12" fmla="*/ 42018 h 1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354" h="108121">
                <a:moveTo>
                  <a:pt x="8451" y="42018"/>
                </a:moveTo>
                <a:cubicBezTo>
                  <a:pt x="8451" y="42018"/>
                  <a:pt x="5308" y="26969"/>
                  <a:pt x="16547" y="17253"/>
                </a:cubicBezTo>
                <a:cubicBezTo>
                  <a:pt x="27787" y="7538"/>
                  <a:pt x="40741" y="775"/>
                  <a:pt x="40741" y="775"/>
                </a:cubicBezTo>
                <a:cubicBezTo>
                  <a:pt x="40741" y="775"/>
                  <a:pt x="45313" y="3442"/>
                  <a:pt x="48837" y="775"/>
                </a:cubicBezTo>
                <a:cubicBezTo>
                  <a:pt x="52266" y="-1892"/>
                  <a:pt x="53790" y="2680"/>
                  <a:pt x="56933" y="9062"/>
                </a:cubicBezTo>
                <a:cubicBezTo>
                  <a:pt x="59981" y="15444"/>
                  <a:pt x="66935" y="25540"/>
                  <a:pt x="65029" y="33827"/>
                </a:cubicBezTo>
                <a:cubicBezTo>
                  <a:pt x="63124" y="42113"/>
                  <a:pt x="56933" y="58592"/>
                  <a:pt x="56933" y="58592"/>
                </a:cubicBezTo>
                <a:cubicBezTo>
                  <a:pt x="56933" y="58592"/>
                  <a:pt x="53028" y="75165"/>
                  <a:pt x="48837" y="75070"/>
                </a:cubicBezTo>
                <a:cubicBezTo>
                  <a:pt x="44646" y="74975"/>
                  <a:pt x="39121" y="83071"/>
                  <a:pt x="32740" y="91548"/>
                </a:cubicBezTo>
                <a:cubicBezTo>
                  <a:pt x="26263" y="100026"/>
                  <a:pt x="8546" y="108122"/>
                  <a:pt x="8546" y="108122"/>
                </a:cubicBezTo>
                <a:cubicBezTo>
                  <a:pt x="8546" y="108122"/>
                  <a:pt x="-2312" y="95644"/>
                  <a:pt x="450" y="91548"/>
                </a:cubicBezTo>
                <a:cubicBezTo>
                  <a:pt x="3307" y="87548"/>
                  <a:pt x="8546" y="66783"/>
                  <a:pt x="8546" y="66783"/>
                </a:cubicBezTo>
                <a:lnTo>
                  <a:pt x="8546" y="42018"/>
                </a:ln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4" name="フリーフォーム 83">
            <a:extLst>
              <a:ext uri="{FF2B5EF4-FFF2-40B4-BE49-F238E27FC236}">
                <a16:creationId xmlns:a16="http://schemas.microsoft.com/office/drawing/2014/main" id="{A9866513-096A-2245-98D8-90AC4E47C07C}"/>
              </a:ext>
            </a:extLst>
          </p:cNvPr>
          <p:cNvSpPr/>
          <p:nvPr/>
        </p:nvSpPr>
        <p:spPr>
          <a:xfrm>
            <a:off x="2467295" y="6809925"/>
            <a:ext cx="335076" cy="490677"/>
          </a:xfrm>
          <a:custGeom>
            <a:avLst/>
            <a:gdLst>
              <a:gd name="connsiteX0" fmla="*/ 185356 w 305359"/>
              <a:gd name="connsiteY0" fmla="*/ 338709 h 447160"/>
              <a:gd name="connsiteX1" fmla="*/ 185356 w 305359"/>
              <a:gd name="connsiteY1" fmla="*/ 380047 h 447160"/>
              <a:gd name="connsiteX2" fmla="*/ 169259 w 305359"/>
              <a:gd name="connsiteY2" fmla="*/ 396526 h 447160"/>
              <a:gd name="connsiteX3" fmla="*/ 169259 w 305359"/>
              <a:gd name="connsiteY3" fmla="*/ 421291 h 447160"/>
              <a:gd name="connsiteX4" fmla="*/ 161163 w 305359"/>
              <a:gd name="connsiteY4" fmla="*/ 446056 h 447160"/>
              <a:gd name="connsiteX5" fmla="*/ 122396 w 305359"/>
              <a:gd name="connsiteY5" fmla="*/ 435673 h 447160"/>
              <a:gd name="connsiteX6" fmla="*/ 120872 w 305359"/>
              <a:gd name="connsiteY6" fmla="*/ 413004 h 447160"/>
              <a:gd name="connsiteX7" fmla="*/ 120872 w 305359"/>
              <a:gd name="connsiteY7" fmla="*/ 371665 h 447160"/>
              <a:gd name="connsiteX8" fmla="*/ 82010 w 305359"/>
              <a:gd name="connsiteY8" fmla="*/ 353187 h 447160"/>
              <a:gd name="connsiteX9" fmla="*/ 80010 w 305359"/>
              <a:gd name="connsiteY9" fmla="*/ 344138 h 447160"/>
              <a:gd name="connsiteX10" fmla="*/ 61150 w 305359"/>
              <a:gd name="connsiteY10" fmla="*/ 328613 h 447160"/>
              <a:gd name="connsiteX11" fmla="*/ 40291 w 305359"/>
              <a:gd name="connsiteY11" fmla="*/ 330327 h 447160"/>
              <a:gd name="connsiteX12" fmla="*/ 48387 w 305359"/>
              <a:gd name="connsiteY12" fmla="*/ 305562 h 447160"/>
              <a:gd name="connsiteX13" fmla="*/ 19526 w 305359"/>
              <a:gd name="connsiteY13" fmla="*/ 271272 h 447160"/>
              <a:gd name="connsiteX14" fmla="*/ 12001 w 305359"/>
              <a:gd name="connsiteY14" fmla="*/ 248412 h 447160"/>
              <a:gd name="connsiteX15" fmla="*/ 0 w 305359"/>
              <a:gd name="connsiteY15" fmla="*/ 231172 h 447160"/>
              <a:gd name="connsiteX16" fmla="*/ 16097 w 305359"/>
              <a:gd name="connsiteY16" fmla="*/ 239458 h 447160"/>
              <a:gd name="connsiteX17" fmla="*/ 36766 w 305359"/>
              <a:gd name="connsiteY17" fmla="*/ 241173 h 447160"/>
              <a:gd name="connsiteX18" fmla="*/ 56388 w 305359"/>
              <a:gd name="connsiteY18" fmla="*/ 222980 h 447160"/>
              <a:gd name="connsiteX19" fmla="*/ 88582 w 305359"/>
              <a:gd name="connsiteY19" fmla="*/ 214693 h 447160"/>
              <a:gd name="connsiteX20" fmla="*/ 104680 w 305359"/>
              <a:gd name="connsiteY20" fmla="*/ 181642 h 447160"/>
              <a:gd name="connsiteX21" fmla="*/ 88582 w 305359"/>
              <a:gd name="connsiteY21" fmla="*/ 123825 h 447160"/>
              <a:gd name="connsiteX22" fmla="*/ 72485 w 305359"/>
              <a:gd name="connsiteY22" fmla="*/ 99060 h 447160"/>
              <a:gd name="connsiteX23" fmla="*/ 88582 w 305359"/>
              <a:gd name="connsiteY23" fmla="*/ 82582 h 447160"/>
              <a:gd name="connsiteX24" fmla="*/ 112776 w 305359"/>
              <a:gd name="connsiteY24" fmla="*/ 57817 h 447160"/>
              <a:gd name="connsiteX25" fmla="*/ 128873 w 305359"/>
              <a:gd name="connsiteY25" fmla="*/ 33052 h 447160"/>
              <a:gd name="connsiteX26" fmla="*/ 136969 w 305359"/>
              <a:gd name="connsiteY26" fmla="*/ 16478 h 447160"/>
              <a:gd name="connsiteX27" fmla="*/ 145066 w 305359"/>
              <a:gd name="connsiteY27" fmla="*/ 0 h 447160"/>
              <a:gd name="connsiteX28" fmla="*/ 161353 w 305359"/>
              <a:gd name="connsiteY28" fmla="*/ 22003 h 447160"/>
              <a:gd name="connsiteX29" fmla="*/ 172593 w 305359"/>
              <a:gd name="connsiteY29" fmla="*/ 23431 h 447160"/>
              <a:gd name="connsiteX30" fmla="*/ 185356 w 305359"/>
              <a:gd name="connsiteY30" fmla="*/ 8287 h 447160"/>
              <a:gd name="connsiteX31" fmla="*/ 201263 w 305359"/>
              <a:gd name="connsiteY31" fmla="*/ 33718 h 447160"/>
              <a:gd name="connsiteX32" fmla="*/ 249841 w 305359"/>
              <a:gd name="connsiteY32" fmla="*/ 24765 h 447160"/>
              <a:gd name="connsiteX33" fmla="*/ 274034 w 305359"/>
              <a:gd name="connsiteY33" fmla="*/ 8191 h 447160"/>
              <a:gd name="connsiteX34" fmla="*/ 290131 w 305359"/>
              <a:gd name="connsiteY34" fmla="*/ 24765 h 447160"/>
              <a:gd name="connsiteX35" fmla="*/ 304895 w 305359"/>
              <a:gd name="connsiteY35" fmla="*/ 22765 h 447160"/>
              <a:gd name="connsiteX36" fmla="*/ 282035 w 305359"/>
              <a:gd name="connsiteY36" fmla="*/ 57721 h 447160"/>
              <a:gd name="connsiteX37" fmla="*/ 265938 w 305359"/>
              <a:gd name="connsiteY37" fmla="*/ 74200 h 447160"/>
              <a:gd name="connsiteX38" fmla="*/ 249841 w 305359"/>
              <a:gd name="connsiteY38" fmla="*/ 98965 h 447160"/>
              <a:gd name="connsiteX39" fmla="*/ 249841 w 305359"/>
              <a:gd name="connsiteY39" fmla="*/ 115443 h 447160"/>
              <a:gd name="connsiteX40" fmla="*/ 225647 w 305359"/>
              <a:gd name="connsiteY40" fmla="*/ 156781 h 447160"/>
              <a:gd name="connsiteX41" fmla="*/ 217551 w 305359"/>
              <a:gd name="connsiteY41" fmla="*/ 189833 h 447160"/>
              <a:gd name="connsiteX42" fmla="*/ 201454 w 305359"/>
              <a:gd name="connsiteY42" fmla="*/ 239363 h 447160"/>
              <a:gd name="connsiteX43" fmla="*/ 193357 w 305359"/>
              <a:gd name="connsiteY43" fmla="*/ 264128 h 447160"/>
              <a:gd name="connsiteX44" fmla="*/ 185356 w 305359"/>
              <a:gd name="connsiteY44" fmla="*/ 338709 h 44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359" h="447160">
                <a:moveTo>
                  <a:pt x="185356" y="338709"/>
                </a:moveTo>
                <a:cubicBezTo>
                  <a:pt x="185356" y="338709"/>
                  <a:pt x="194786" y="374618"/>
                  <a:pt x="185356" y="380047"/>
                </a:cubicBezTo>
                <a:cubicBezTo>
                  <a:pt x="175927" y="385381"/>
                  <a:pt x="167164" y="392049"/>
                  <a:pt x="169259" y="396526"/>
                </a:cubicBezTo>
                <a:cubicBezTo>
                  <a:pt x="171355" y="401098"/>
                  <a:pt x="171736" y="410051"/>
                  <a:pt x="169259" y="421291"/>
                </a:cubicBezTo>
                <a:cubicBezTo>
                  <a:pt x="166783" y="432530"/>
                  <a:pt x="172498" y="440817"/>
                  <a:pt x="161163" y="446056"/>
                </a:cubicBezTo>
                <a:cubicBezTo>
                  <a:pt x="149923" y="451390"/>
                  <a:pt x="122396" y="435673"/>
                  <a:pt x="122396" y="435673"/>
                </a:cubicBezTo>
                <a:cubicBezTo>
                  <a:pt x="122396" y="435673"/>
                  <a:pt x="121158" y="431578"/>
                  <a:pt x="120872" y="413004"/>
                </a:cubicBezTo>
                <a:cubicBezTo>
                  <a:pt x="120682" y="404146"/>
                  <a:pt x="120872" y="371665"/>
                  <a:pt x="120872" y="371665"/>
                </a:cubicBezTo>
                <a:lnTo>
                  <a:pt x="82010" y="353187"/>
                </a:lnTo>
                <a:cubicBezTo>
                  <a:pt x="82010" y="353187"/>
                  <a:pt x="83725" y="351282"/>
                  <a:pt x="80010" y="344138"/>
                </a:cubicBezTo>
                <a:cubicBezTo>
                  <a:pt x="76200" y="336994"/>
                  <a:pt x="61150" y="328613"/>
                  <a:pt x="61150" y="328613"/>
                </a:cubicBezTo>
                <a:lnTo>
                  <a:pt x="40291" y="330327"/>
                </a:lnTo>
                <a:lnTo>
                  <a:pt x="48387" y="305562"/>
                </a:lnTo>
                <a:lnTo>
                  <a:pt x="19526" y="271272"/>
                </a:lnTo>
                <a:lnTo>
                  <a:pt x="12001" y="248412"/>
                </a:lnTo>
                <a:lnTo>
                  <a:pt x="0" y="231172"/>
                </a:lnTo>
                <a:lnTo>
                  <a:pt x="16097" y="239458"/>
                </a:lnTo>
                <a:lnTo>
                  <a:pt x="36766" y="241173"/>
                </a:lnTo>
                <a:cubicBezTo>
                  <a:pt x="36766" y="241173"/>
                  <a:pt x="50197" y="228695"/>
                  <a:pt x="56388" y="222980"/>
                </a:cubicBezTo>
                <a:cubicBezTo>
                  <a:pt x="62579" y="217265"/>
                  <a:pt x="80963" y="224695"/>
                  <a:pt x="88582" y="214693"/>
                </a:cubicBezTo>
                <a:cubicBezTo>
                  <a:pt x="96202" y="204692"/>
                  <a:pt x="108585" y="193167"/>
                  <a:pt x="104680" y="181642"/>
                </a:cubicBezTo>
                <a:cubicBezTo>
                  <a:pt x="100774" y="170116"/>
                  <a:pt x="91630" y="122968"/>
                  <a:pt x="88582" y="123825"/>
                </a:cubicBezTo>
                <a:cubicBezTo>
                  <a:pt x="85534" y="124682"/>
                  <a:pt x="72485" y="99060"/>
                  <a:pt x="72485" y="99060"/>
                </a:cubicBezTo>
                <a:cubicBezTo>
                  <a:pt x="72485" y="99060"/>
                  <a:pt x="84010" y="85915"/>
                  <a:pt x="88582" y="82582"/>
                </a:cubicBezTo>
                <a:cubicBezTo>
                  <a:pt x="93154" y="79248"/>
                  <a:pt x="112395" y="61627"/>
                  <a:pt x="112776" y="57817"/>
                </a:cubicBezTo>
                <a:cubicBezTo>
                  <a:pt x="113062" y="54007"/>
                  <a:pt x="127159" y="36290"/>
                  <a:pt x="128873" y="33052"/>
                </a:cubicBezTo>
                <a:cubicBezTo>
                  <a:pt x="133350" y="24860"/>
                  <a:pt x="136969" y="16478"/>
                  <a:pt x="136969" y="16478"/>
                </a:cubicBezTo>
                <a:lnTo>
                  <a:pt x="145066" y="0"/>
                </a:lnTo>
                <a:cubicBezTo>
                  <a:pt x="145066" y="0"/>
                  <a:pt x="157258" y="22574"/>
                  <a:pt x="161353" y="22003"/>
                </a:cubicBezTo>
                <a:cubicBezTo>
                  <a:pt x="165354" y="21431"/>
                  <a:pt x="168211" y="27146"/>
                  <a:pt x="172593" y="23431"/>
                </a:cubicBezTo>
                <a:cubicBezTo>
                  <a:pt x="176308" y="20288"/>
                  <a:pt x="185356" y="8287"/>
                  <a:pt x="185356" y="8287"/>
                </a:cubicBezTo>
                <a:lnTo>
                  <a:pt x="201263" y="33718"/>
                </a:lnTo>
                <a:cubicBezTo>
                  <a:pt x="201263" y="33718"/>
                  <a:pt x="242506" y="23813"/>
                  <a:pt x="249841" y="24765"/>
                </a:cubicBezTo>
                <a:cubicBezTo>
                  <a:pt x="257175" y="25717"/>
                  <a:pt x="272510" y="6382"/>
                  <a:pt x="274034" y="8191"/>
                </a:cubicBezTo>
                <a:cubicBezTo>
                  <a:pt x="275558" y="10001"/>
                  <a:pt x="284893" y="24765"/>
                  <a:pt x="290131" y="24765"/>
                </a:cubicBezTo>
                <a:cubicBezTo>
                  <a:pt x="298228" y="24765"/>
                  <a:pt x="307562" y="19526"/>
                  <a:pt x="304895" y="22765"/>
                </a:cubicBezTo>
                <a:cubicBezTo>
                  <a:pt x="299942" y="28861"/>
                  <a:pt x="287084" y="56864"/>
                  <a:pt x="282035" y="57721"/>
                </a:cubicBezTo>
                <a:cubicBezTo>
                  <a:pt x="277082" y="58579"/>
                  <a:pt x="268605" y="69342"/>
                  <a:pt x="265938" y="74200"/>
                </a:cubicBezTo>
                <a:cubicBezTo>
                  <a:pt x="263271" y="79057"/>
                  <a:pt x="253174" y="100013"/>
                  <a:pt x="249841" y="98965"/>
                </a:cubicBezTo>
                <a:cubicBezTo>
                  <a:pt x="246507" y="97917"/>
                  <a:pt x="254794" y="112681"/>
                  <a:pt x="249841" y="115443"/>
                </a:cubicBezTo>
                <a:cubicBezTo>
                  <a:pt x="244888" y="118205"/>
                  <a:pt x="226314" y="144971"/>
                  <a:pt x="225647" y="156781"/>
                </a:cubicBezTo>
                <a:cubicBezTo>
                  <a:pt x="224980" y="168497"/>
                  <a:pt x="219361" y="171926"/>
                  <a:pt x="217551" y="189833"/>
                </a:cubicBezTo>
                <a:cubicBezTo>
                  <a:pt x="215741" y="207740"/>
                  <a:pt x="199453" y="226981"/>
                  <a:pt x="201454" y="239363"/>
                </a:cubicBezTo>
                <a:cubicBezTo>
                  <a:pt x="203454" y="251746"/>
                  <a:pt x="195548" y="252984"/>
                  <a:pt x="193357" y="264128"/>
                </a:cubicBezTo>
                <a:cubicBezTo>
                  <a:pt x="191167" y="275558"/>
                  <a:pt x="185356" y="338709"/>
                  <a:pt x="185356" y="338709"/>
                </a:cubicBezTo>
                <a:close/>
              </a:path>
            </a:pathLst>
          </a:custGeom>
          <a:solidFill>
            <a:schemeClr val="bg1">
              <a:lumMod val="85000"/>
            </a:schemeClr>
          </a:solidFill>
          <a:ln w="6350" cap="flat">
            <a:solidFill>
              <a:schemeClr val="bg1">
                <a:lumMod val="95000"/>
              </a:schemeClr>
            </a:solidFill>
            <a:prstDash val="solid"/>
            <a:miter/>
          </a:ln>
        </p:spPr>
        <p:txBody>
          <a:bodyPr rtlCol="0" anchor="ctr"/>
          <a:lstStyle/>
          <a:p>
            <a:endParaRPr lang="ja-JP" altLang="en-US"/>
          </a:p>
        </p:txBody>
      </p:sp>
      <p:sp>
        <p:nvSpPr>
          <p:cNvPr id="85" name="フリーフォーム 84">
            <a:extLst>
              <a:ext uri="{FF2B5EF4-FFF2-40B4-BE49-F238E27FC236}">
                <a16:creationId xmlns:a16="http://schemas.microsoft.com/office/drawing/2014/main" id="{9B2F2A54-7404-3E51-D85C-BAD0E15E21A9}"/>
              </a:ext>
            </a:extLst>
          </p:cNvPr>
          <p:cNvSpPr/>
          <p:nvPr/>
        </p:nvSpPr>
        <p:spPr>
          <a:xfrm>
            <a:off x="2298815" y="7044320"/>
            <a:ext cx="302745" cy="373928"/>
          </a:xfrm>
          <a:custGeom>
            <a:avLst/>
            <a:gdLst>
              <a:gd name="connsiteX0" fmla="*/ 24671 w 275895"/>
              <a:gd name="connsiteY0" fmla="*/ 273794 h 340765"/>
              <a:gd name="connsiteX1" fmla="*/ 16574 w 275895"/>
              <a:gd name="connsiteY1" fmla="*/ 240742 h 340765"/>
              <a:gd name="connsiteX2" fmla="*/ 477 w 275895"/>
              <a:gd name="connsiteY2" fmla="*/ 224264 h 340765"/>
              <a:gd name="connsiteX3" fmla="*/ 8574 w 275895"/>
              <a:gd name="connsiteY3" fmla="*/ 215977 h 340765"/>
              <a:gd name="connsiteX4" fmla="*/ 40768 w 275895"/>
              <a:gd name="connsiteY4" fmla="*/ 224264 h 340765"/>
              <a:gd name="connsiteX5" fmla="*/ 40768 w 275895"/>
              <a:gd name="connsiteY5" fmla="*/ 199499 h 340765"/>
              <a:gd name="connsiteX6" fmla="*/ 56865 w 275895"/>
              <a:gd name="connsiteY6" fmla="*/ 183021 h 340765"/>
              <a:gd name="connsiteX7" fmla="*/ 56865 w 275895"/>
              <a:gd name="connsiteY7" fmla="*/ 158256 h 340765"/>
              <a:gd name="connsiteX8" fmla="*/ 40768 w 275895"/>
              <a:gd name="connsiteY8" fmla="*/ 133491 h 340765"/>
              <a:gd name="connsiteX9" fmla="*/ 24671 w 275895"/>
              <a:gd name="connsiteY9" fmla="*/ 117012 h 340765"/>
              <a:gd name="connsiteX10" fmla="*/ 8574 w 275895"/>
              <a:gd name="connsiteY10" fmla="*/ 100534 h 340765"/>
              <a:gd name="connsiteX11" fmla="*/ 24671 w 275895"/>
              <a:gd name="connsiteY11" fmla="*/ 84056 h 340765"/>
              <a:gd name="connsiteX12" fmla="*/ 24671 w 275895"/>
              <a:gd name="connsiteY12" fmla="*/ 59291 h 340765"/>
              <a:gd name="connsiteX13" fmla="*/ 16574 w 275895"/>
              <a:gd name="connsiteY13" fmla="*/ 51004 h 340765"/>
              <a:gd name="connsiteX14" fmla="*/ 16574 w 275895"/>
              <a:gd name="connsiteY14" fmla="*/ 34240 h 340765"/>
              <a:gd name="connsiteX15" fmla="*/ 8478 w 275895"/>
              <a:gd name="connsiteY15" fmla="*/ 17762 h 340765"/>
              <a:gd name="connsiteX16" fmla="*/ 24575 w 275895"/>
              <a:gd name="connsiteY16" fmla="*/ 17762 h 340765"/>
              <a:gd name="connsiteX17" fmla="*/ 48769 w 275895"/>
              <a:gd name="connsiteY17" fmla="*/ 9475 h 340765"/>
              <a:gd name="connsiteX18" fmla="*/ 64866 w 275895"/>
              <a:gd name="connsiteY18" fmla="*/ 9475 h 340765"/>
              <a:gd name="connsiteX19" fmla="*/ 84964 w 275895"/>
              <a:gd name="connsiteY19" fmla="*/ 11475 h 340765"/>
              <a:gd name="connsiteX20" fmla="*/ 110015 w 275895"/>
              <a:gd name="connsiteY20" fmla="*/ 5951 h 340765"/>
              <a:gd name="connsiteX21" fmla="*/ 129255 w 275895"/>
              <a:gd name="connsiteY21" fmla="*/ 1188 h 340765"/>
              <a:gd name="connsiteX22" fmla="*/ 153449 w 275895"/>
              <a:gd name="connsiteY22" fmla="*/ 17667 h 340765"/>
              <a:gd name="connsiteX23" fmla="*/ 164212 w 275895"/>
              <a:gd name="connsiteY23" fmla="*/ 32811 h 340765"/>
              <a:gd name="connsiteX24" fmla="*/ 169546 w 275895"/>
              <a:gd name="connsiteY24" fmla="*/ 50719 h 340765"/>
              <a:gd name="connsiteX25" fmla="*/ 185643 w 275895"/>
              <a:gd name="connsiteY25" fmla="*/ 75483 h 340765"/>
              <a:gd name="connsiteX26" fmla="*/ 201741 w 275895"/>
              <a:gd name="connsiteY26" fmla="*/ 91962 h 340765"/>
              <a:gd name="connsiteX27" fmla="*/ 193644 w 275895"/>
              <a:gd name="connsiteY27" fmla="*/ 116727 h 340765"/>
              <a:gd name="connsiteX28" fmla="*/ 217838 w 275895"/>
              <a:gd name="connsiteY28" fmla="*/ 116727 h 340765"/>
              <a:gd name="connsiteX29" fmla="*/ 233935 w 275895"/>
              <a:gd name="connsiteY29" fmla="*/ 133205 h 340765"/>
              <a:gd name="connsiteX30" fmla="*/ 246032 w 275895"/>
              <a:gd name="connsiteY30" fmla="*/ 144540 h 340765"/>
              <a:gd name="connsiteX31" fmla="*/ 258605 w 275895"/>
              <a:gd name="connsiteY31" fmla="*/ 150540 h 340765"/>
              <a:gd name="connsiteX32" fmla="*/ 274321 w 275895"/>
              <a:gd name="connsiteY32" fmla="*/ 157970 h 340765"/>
              <a:gd name="connsiteX33" fmla="*/ 274321 w 275895"/>
              <a:gd name="connsiteY33" fmla="*/ 191022 h 340765"/>
              <a:gd name="connsiteX34" fmla="*/ 275845 w 275895"/>
              <a:gd name="connsiteY34" fmla="*/ 221978 h 340765"/>
              <a:gd name="connsiteX35" fmla="*/ 250128 w 275895"/>
              <a:gd name="connsiteY35" fmla="*/ 215787 h 340765"/>
              <a:gd name="connsiteX36" fmla="*/ 234030 w 275895"/>
              <a:gd name="connsiteY36" fmla="*/ 224073 h 340765"/>
              <a:gd name="connsiteX37" fmla="*/ 234030 w 275895"/>
              <a:gd name="connsiteY37" fmla="*/ 240552 h 340765"/>
              <a:gd name="connsiteX38" fmla="*/ 250128 w 275895"/>
              <a:gd name="connsiteY38" fmla="*/ 248838 h 340765"/>
              <a:gd name="connsiteX39" fmla="*/ 250128 w 275895"/>
              <a:gd name="connsiteY39" fmla="*/ 281890 h 340765"/>
              <a:gd name="connsiteX40" fmla="*/ 242031 w 275895"/>
              <a:gd name="connsiteY40" fmla="*/ 281890 h 340765"/>
              <a:gd name="connsiteX41" fmla="*/ 225934 w 275895"/>
              <a:gd name="connsiteY41" fmla="*/ 290177 h 340765"/>
              <a:gd name="connsiteX42" fmla="*/ 201741 w 275895"/>
              <a:gd name="connsiteY42" fmla="*/ 314942 h 340765"/>
              <a:gd name="connsiteX43" fmla="*/ 185643 w 275895"/>
              <a:gd name="connsiteY43" fmla="*/ 314942 h 340765"/>
              <a:gd name="connsiteX44" fmla="*/ 169546 w 275895"/>
              <a:gd name="connsiteY44" fmla="*/ 323229 h 340765"/>
              <a:gd name="connsiteX45" fmla="*/ 153449 w 275895"/>
              <a:gd name="connsiteY45" fmla="*/ 339707 h 340765"/>
              <a:gd name="connsiteX46" fmla="*/ 137351 w 275895"/>
              <a:gd name="connsiteY46" fmla="*/ 339707 h 340765"/>
              <a:gd name="connsiteX47" fmla="*/ 153449 w 275895"/>
              <a:gd name="connsiteY47" fmla="*/ 306655 h 340765"/>
              <a:gd name="connsiteX48" fmla="*/ 153163 w 275895"/>
              <a:gd name="connsiteY48" fmla="*/ 307036 h 340765"/>
              <a:gd name="connsiteX49" fmla="*/ 161450 w 275895"/>
              <a:gd name="connsiteY49" fmla="*/ 290082 h 340765"/>
              <a:gd name="connsiteX50" fmla="*/ 169546 w 275895"/>
              <a:gd name="connsiteY50" fmla="*/ 265317 h 340765"/>
              <a:gd name="connsiteX51" fmla="*/ 169546 w 275895"/>
              <a:gd name="connsiteY51" fmla="*/ 232265 h 340765"/>
              <a:gd name="connsiteX52" fmla="*/ 161450 w 275895"/>
              <a:gd name="connsiteY52" fmla="*/ 215787 h 340765"/>
              <a:gd name="connsiteX53" fmla="*/ 161450 w 275895"/>
              <a:gd name="connsiteY53" fmla="*/ 191022 h 340765"/>
              <a:gd name="connsiteX54" fmla="*/ 129255 w 275895"/>
              <a:gd name="connsiteY54" fmla="*/ 191022 h 340765"/>
              <a:gd name="connsiteX55" fmla="*/ 129255 w 275895"/>
              <a:gd name="connsiteY55" fmla="*/ 166257 h 340765"/>
              <a:gd name="connsiteX56" fmla="*/ 137351 w 275895"/>
              <a:gd name="connsiteY56" fmla="*/ 166257 h 340765"/>
              <a:gd name="connsiteX57" fmla="*/ 153449 w 275895"/>
              <a:gd name="connsiteY57" fmla="*/ 166257 h 340765"/>
              <a:gd name="connsiteX58" fmla="*/ 161545 w 275895"/>
              <a:gd name="connsiteY58" fmla="*/ 174544 h 340765"/>
              <a:gd name="connsiteX59" fmla="*/ 169641 w 275895"/>
              <a:gd name="connsiteY59" fmla="*/ 166257 h 340765"/>
              <a:gd name="connsiteX60" fmla="*/ 177737 w 275895"/>
              <a:gd name="connsiteY60" fmla="*/ 149683 h 340765"/>
              <a:gd name="connsiteX61" fmla="*/ 161640 w 275895"/>
              <a:gd name="connsiteY61" fmla="*/ 141396 h 340765"/>
              <a:gd name="connsiteX62" fmla="*/ 145543 w 275895"/>
              <a:gd name="connsiteY62" fmla="*/ 124918 h 340765"/>
              <a:gd name="connsiteX63" fmla="*/ 129446 w 275895"/>
              <a:gd name="connsiteY63" fmla="*/ 133205 h 340765"/>
              <a:gd name="connsiteX64" fmla="*/ 121349 w 275895"/>
              <a:gd name="connsiteY64" fmla="*/ 174544 h 340765"/>
              <a:gd name="connsiteX65" fmla="*/ 113253 w 275895"/>
              <a:gd name="connsiteY65" fmla="*/ 191022 h 340765"/>
              <a:gd name="connsiteX66" fmla="*/ 105157 w 275895"/>
              <a:gd name="connsiteY66" fmla="*/ 199308 h 340765"/>
              <a:gd name="connsiteX67" fmla="*/ 113253 w 275895"/>
              <a:gd name="connsiteY67" fmla="*/ 224073 h 340765"/>
              <a:gd name="connsiteX68" fmla="*/ 113253 w 275895"/>
              <a:gd name="connsiteY68" fmla="*/ 240552 h 340765"/>
              <a:gd name="connsiteX69" fmla="*/ 121349 w 275895"/>
              <a:gd name="connsiteY69" fmla="*/ 265317 h 340765"/>
              <a:gd name="connsiteX70" fmla="*/ 137447 w 275895"/>
              <a:gd name="connsiteY70" fmla="*/ 273603 h 340765"/>
              <a:gd name="connsiteX71" fmla="*/ 137447 w 275895"/>
              <a:gd name="connsiteY71" fmla="*/ 290082 h 340765"/>
              <a:gd name="connsiteX72" fmla="*/ 105252 w 275895"/>
              <a:gd name="connsiteY72" fmla="*/ 298369 h 340765"/>
              <a:gd name="connsiteX73" fmla="*/ 97156 w 275895"/>
              <a:gd name="connsiteY73" fmla="*/ 281890 h 340765"/>
              <a:gd name="connsiteX74" fmla="*/ 89060 w 275895"/>
              <a:gd name="connsiteY74" fmla="*/ 265412 h 340765"/>
              <a:gd name="connsiteX75" fmla="*/ 48769 w 275895"/>
              <a:gd name="connsiteY75" fmla="*/ 273699 h 340765"/>
              <a:gd name="connsiteX76" fmla="*/ 24671 w 275895"/>
              <a:gd name="connsiteY76" fmla="*/ 273794 h 3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5895" h="340765">
                <a:moveTo>
                  <a:pt x="24671" y="273794"/>
                </a:moveTo>
                <a:cubicBezTo>
                  <a:pt x="22194" y="271889"/>
                  <a:pt x="19622" y="245886"/>
                  <a:pt x="16574" y="240742"/>
                </a:cubicBezTo>
                <a:cubicBezTo>
                  <a:pt x="14765" y="237694"/>
                  <a:pt x="477" y="224264"/>
                  <a:pt x="477" y="224264"/>
                </a:cubicBezTo>
                <a:cubicBezTo>
                  <a:pt x="477" y="224264"/>
                  <a:pt x="-2952" y="213024"/>
                  <a:pt x="8574" y="215977"/>
                </a:cubicBezTo>
                <a:lnTo>
                  <a:pt x="40768" y="224264"/>
                </a:lnTo>
                <a:cubicBezTo>
                  <a:pt x="40768" y="224264"/>
                  <a:pt x="35339" y="209881"/>
                  <a:pt x="40768" y="199499"/>
                </a:cubicBezTo>
                <a:cubicBezTo>
                  <a:pt x="46197" y="189117"/>
                  <a:pt x="55341" y="192546"/>
                  <a:pt x="56865" y="183021"/>
                </a:cubicBezTo>
                <a:cubicBezTo>
                  <a:pt x="58389" y="173400"/>
                  <a:pt x="56865" y="161875"/>
                  <a:pt x="56865" y="158256"/>
                </a:cubicBezTo>
                <a:cubicBezTo>
                  <a:pt x="56865" y="154636"/>
                  <a:pt x="39911" y="137491"/>
                  <a:pt x="40768" y="133491"/>
                </a:cubicBezTo>
                <a:cubicBezTo>
                  <a:pt x="41625" y="129490"/>
                  <a:pt x="30767" y="120061"/>
                  <a:pt x="24671" y="117012"/>
                </a:cubicBezTo>
                <a:cubicBezTo>
                  <a:pt x="18575" y="113869"/>
                  <a:pt x="8574" y="100534"/>
                  <a:pt x="8574" y="100534"/>
                </a:cubicBezTo>
                <a:cubicBezTo>
                  <a:pt x="8574" y="100534"/>
                  <a:pt x="23147" y="90247"/>
                  <a:pt x="24671" y="84056"/>
                </a:cubicBezTo>
                <a:cubicBezTo>
                  <a:pt x="26195" y="77865"/>
                  <a:pt x="27719" y="62625"/>
                  <a:pt x="24671" y="59291"/>
                </a:cubicBezTo>
                <a:cubicBezTo>
                  <a:pt x="21623" y="55862"/>
                  <a:pt x="16574" y="51004"/>
                  <a:pt x="16574" y="51004"/>
                </a:cubicBezTo>
                <a:lnTo>
                  <a:pt x="16574" y="34240"/>
                </a:lnTo>
                <a:lnTo>
                  <a:pt x="8478" y="17762"/>
                </a:lnTo>
                <a:cubicBezTo>
                  <a:pt x="8478" y="17762"/>
                  <a:pt x="16955" y="20715"/>
                  <a:pt x="24575" y="17762"/>
                </a:cubicBezTo>
                <a:cubicBezTo>
                  <a:pt x="32195" y="14809"/>
                  <a:pt x="43721" y="8904"/>
                  <a:pt x="48769" y="9475"/>
                </a:cubicBezTo>
                <a:cubicBezTo>
                  <a:pt x="53722" y="10047"/>
                  <a:pt x="64866" y="9475"/>
                  <a:pt x="64866" y="9475"/>
                </a:cubicBezTo>
                <a:lnTo>
                  <a:pt x="84964" y="11475"/>
                </a:lnTo>
                <a:lnTo>
                  <a:pt x="110015" y="5951"/>
                </a:lnTo>
                <a:cubicBezTo>
                  <a:pt x="110015" y="5951"/>
                  <a:pt x="125636" y="-3193"/>
                  <a:pt x="129255" y="1188"/>
                </a:cubicBezTo>
                <a:cubicBezTo>
                  <a:pt x="137828" y="11475"/>
                  <a:pt x="153449" y="17667"/>
                  <a:pt x="153449" y="17667"/>
                </a:cubicBezTo>
                <a:cubicBezTo>
                  <a:pt x="153449" y="17667"/>
                  <a:pt x="156783" y="21572"/>
                  <a:pt x="164212" y="32811"/>
                </a:cubicBezTo>
                <a:cubicBezTo>
                  <a:pt x="168403" y="39193"/>
                  <a:pt x="164498" y="39574"/>
                  <a:pt x="169546" y="50719"/>
                </a:cubicBezTo>
                <a:cubicBezTo>
                  <a:pt x="174594" y="61863"/>
                  <a:pt x="178309" y="68721"/>
                  <a:pt x="185643" y="75483"/>
                </a:cubicBezTo>
                <a:cubicBezTo>
                  <a:pt x="192978" y="82246"/>
                  <a:pt x="201741" y="91962"/>
                  <a:pt x="201741" y="91962"/>
                </a:cubicBezTo>
                <a:lnTo>
                  <a:pt x="193644" y="116727"/>
                </a:lnTo>
                <a:cubicBezTo>
                  <a:pt x="193644" y="116727"/>
                  <a:pt x="215075" y="112060"/>
                  <a:pt x="217838" y="116727"/>
                </a:cubicBezTo>
                <a:cubicBezTo>
                  <a:pt x="220600" y="121489"/>
                  <a:pt x="232220" y="127966"/>
                  <a:pt x="233935" y="133205"/>
                </a:cubicBezTo>
                <a:cubicBezTo>
                  <a:pt x="237269" y="143206"/>
                  <a:pt x="239936" y="141396"/>
                  <a:pt x="246032" y="144540"/>
                </a:cubicBezTo>
                <a:cubicBezTo>
                  <a:pt x="257176" y="150445"/>
                  <a:pt x="258605" y="150540"/>
                  <a:pt x="258605" y="150540"/>
                </a:cubicBezTo>
                <a:lnTo>
                  <a:pt x="274321" y="157970"/>
                </a:lnTo>
                <a:lnTo>
                  <a:pt x="274321" y="191022"/>
                </a:lnTo>
                <a:cubicBezTo>
                  <a:pt x="274321" y="191022"/>
                  <a:pt x="273273" y="214739"/>
                  <a:pt x="275845" y="221978"/>
                </a:cubicBezTo>
                <a:cubicBezTo>
                  <a:pt x="277083" y="225407"/>
                  <a:pt x="255080" y="215977"/>
                  <a:pt x="250128" y="215787"/>
                </a:cubicBezTo>
                <a:cubicBezTo>
                  <a:pt x="245174" y="215596"/>
                  <a:pt x="233649" y="219882"/>
                  <a:pt x="234030" y="224073"/>
                </a:cubicBezTo>
                <a:cubicBezTo>
                  <a:pt x="234411" y="228169"/>
                  <a:pt x="234030" y="240552"/>
                  <a:pt x="234030" y="240552"/>
                </a:cubicBezTo>
                <a:cubicBezTo>
                  <a:pt x="234030" y="240552"/>
                  <a:pt x="248889" y="245600"/>
                  <a:pt x="250128" y="248838"/>
                </a:cubicBezTo>
                <a:cubicBezTo>
                  <a:pt x="252128" y="253982"/>
                  <a:pt x="250128" y="281890"/>
                  <a:pt x="250128" y="281890"/>
                </a:cubicBezTo>
                <a:cubicBezTo>
                  <a:pt x="250128" y="281890"/>
                  <a:pt x="249746" y="282271"/>
                  <a:pt x="242031" y="281890"/>
                </a:cubicBezTo>
                <a:cubicBezTo>
                  <a:pt x="234411" y="281604"/>
                  <a:pt x="235840" y="279890"/>
                  <a:pt x="225934" y="290177"/>
                </a:cubicBezTo>
                <a:cubicBezTo>
                  <a:pt x="216028" y="300464"/>
                  <a:pt x="212028" y="307512"/>
                  <a:pt x="201741" y="314942"/>
                </a:cubicBezTo>
                <a:cubicBezTo>
                  <a:pt x="191454" y="322371"/>
                  <a:pt x="185643" y="314942"/>
                  <a:pt x="185643" y="314942"/>
                </a:cubicBezTo>
                <a:lnTo>
                  <a:pt x="169546" y="323229"/>
                </a:lnTo>
                <a:lnTo>
                  <a:pt x="153449" y="339707"/>
                </a:lnTo>
                <a:cubicBezTo>
                  <a:pt x="153449" y="339707"/>
                  <a:pt x="141733" y="342088"/>
                  <a:pt x="137351" y="339707"/>
                </a:cubicBezTo>
                <a:cubicBezTo>
                  <a:pt x="133922" y="337802"/>
                  <a:pt x="155258" y="303512"/>
                  <a:pt x="153449" y="306655"/>
                </a:cubicBezTo>
                <a:cubicBezTo>
                  <a:pt x="153258" y="306941"/>
                  <a:pt x="153163" y="307036"/>
                  <a:pt x="153163" y="307036"/>
                </a:cubicBezTo>
                <a:cubicBezTo>
                  <a:pt x="153163" y="307036"/>
                  <a:pt x="160688" y="293701"/>
                  <a:pt x="161450" y="290082"/>
                </a:cubicBezTo>
                <a:cubicBezTo>
                  <a:pt x="162307" y="286177"/>
                  <a:pt x="169546" y="265317"/>
                  <a:pt x="169546" y="265317"/>
                </a:cubicBezTo>
                <a:lnTo>
                  <a:pt x="169546" y="232265"/>
                </a:lnTo>
                <a:cubicBezTo>
                  <a:pt x="169546" y="232265"/>
                  <a:pt x="163641" y="225312"/>
                  <a:pt x="161450" y="215787"/>
                </a:cubicBezTo>
                <a:cubicBezTo>
                  <a:pt x="159259" y="206166"/>
                  <a:pt x="161450" y="191022"/>
                  <a:pt x="161450" y="191022"/>
                </a:cubicBezTo>
                <a:lnTo>
                  <a:pt x="129255" y="191022"/>
                </a:lnTo>
                <a:lnTo>
                  <a:pt x="129255" y="166257"/>
                </a:lnTo>
                <a:lnTo>
                  <a:pt x="137351" y="166257"/>
                </a:lnTo>
                <a:lnTo>
                  <a:pt x="153449" y="166257"/>
                </a:lnTo>
                <a:cubicBezTo>
                  <a:pt x="153449" y="166257"/>
                  <a:pt x="156020" y="172638"/>
                  <a:pt x="161545" y="174544"/>
                </a:cubicBezTo>
                <a:cubicBezTo>
                  <a:pt x="167070" y="176353"/>
                  <a:pt x="169641" y="166257"/>
                  <a:pt x="169641" y="166257"/>
                </a:cubicBezTo>
                <a:lnTo>
                  <a:pt x="177737" y="149683"/>
                </a:lnTo>
                <a:cubicBezTo>
                  <a:pt x="177737" y="149683"/>
                  <a:pt x="165355" y="152064"/>
                  <a:pt x="161640" y="141396"/>
                </a:cubicBezTo>
                <a:cubicBezTo>
                  <a:pt x="157925" y="130728"/>
                  <a:pt x="145543" y="124918"/>
                  <a:pt x="145543" y="124918"/>
                </a:cubicBezTo>
                <a:lnTo>
                  <a:pt x="129446" y="133205"/>
                </a:lnTo>
                <a:cubicBezTo>
                  <a:pt x="129446" y="133205"/>
                  <a:pt x="120016" y="169590"/>
                  <a:pt x="121349" y="174544"/>
                </a:cubicBezTo>
                <a:cubicBezTo>
                  <a:pt x="122683" y="179496"/>
                  <a:pt x="113253" y="191022"/>
                  <a:pt x="113253" y="191022"/>
                </a:cubicBezTo>
                <a:cubicBezTo>
                  <a:pt x="113253" y="191022"/>
                  <a:pt x="101442" y="187593"/>
                  <a:pt x="105157" y="199308"/>
                </a:cubicBezTo>
                <a:cubicBezTo>
                  <a:pt x="108872" y="210929"/>
                  <a:pt x="111443" y="219978"/>
                  <a:pt x="113253" y="224073"/>
                </a:cubicBezTo>
                <a:cubicBezTo>
                  <a:pt x="115063" y="228169"/>
                  <a:pt x="103824" y="231027"/>
                  <a:pt x="113253" y="240552"/>
                </a:cubicBezTo>
                <a:cubicBezTo>
                  <a:pt x="122683" y="250172"/>
                  <a:pt x="115349" y="264840"/>
                  <a:pt x="121349" y="265317"/>
                </a:cubicBezTo>
                <a:cubicBezTo>
                  <a:pt x="127350" y="265793"/>
                  <a:pt x="138399" y="270365"/>
                  <a:pt x="137447" y="273603"/>
                </a:cubicBezTo>
                <a:cubicBezTo>
                  <a:pt x="136494" y="276842"/>
                  <a:pt x="142971" y="284557"/>
                  <a:pt x="137447" y="290082"/>
                </a:cubicBezTo>
                <a:cubicBezTo>
                  <a:pt x="131922" y="295606"/>
                  <a:pt x="109158" y="301036"/>
                  <a:pt x="105252" y="298369"/>
                </a:cubicBezTo>
                <a:cubicBezTo>
                  <a:pt x="101347" y="295606"/>
                  <a:pt x="97156" y="281890"/>
                  <a:pt x="97156" y="281890"/>
                </a:cubicBezTo>
                <a:cubicBezTo>
                  <a:pt x="97156" y="281890"/>
                  <a:pt x="95346" y="261793"/>
                  <a:pt x="89060" y="265412"/>
                </a:cubicBezTo>
                <a:cubicBezTo>
                  <a:pt x="82868" y="269031"/>
                  <a:pt x="48769" y="273699"/>
                  <a:pt x="48769" y="273699"/>
                </a:cubicBezTo>
                <a:cubicBezTo>
                  <a:pt x="48769" y="273699"/>
                  <a:pt x="27338" y="275889"/>
                  <a:pt x="24671" y="273794"/>
                </a:cubicBezTo>
                <a:close/>
              </a:path>
            </a:pathLst>
          </a:custGeom>
          <a:solidFill>
            <a:srgbClr val="0070C0"/>
          </a:solidFill>
          <a:ln w="6350" cap="flat">
            <a:solidFill>
              <a:schemeClr val="bg1">
                <a:lumMod val="95000"/>
              </a:schemeClr>
            </a:solidFill>
            <a:prstDash val="solid"/>
            <a:miter/>
          </a:ln>
        </p:spPr>
        <p:txBody>
          <a:bodyPr rtlCol="0" anchor="ctr"/>
          <a:lstStyle/>
          <a:p>
            <a:endParaRPr lang="ja-JP" altLang="en-US"/>
          </a:p>
        </p:txBody>
      </p:sp>
      <p:sp>
        <p:nvSpPr>
          <p:cNvPr id="93" name="フリーフォーム 92">
            <a:extLst>
              <a:ext uri="{FF2B5EF4-FFF2-40B4-BE49-F238E27FC236}">
                <a16:creationId xmlns:a16="http://schemas.microsoft.com/office/drawing/2014/main" id="{5BECFB0E-C4AB-0235-F750-6024C2FFA782}"/>
              </a:ext>
            </a:extLst>
          </p:cNvPr>
          <p:cNvSpPr/>
          <p:nvPr/>
        </p:nvSpPr>
        <p:spPr>
          <a:xfrm>
            <a:off x="1491620" y="7054536"/>
            <a:ext cx="428275" cy="431504"/>
          </a:xfrm>
          <a:custGeom>
            <a:avLst/>
            <a:gdLst>
              <a:gd name="connsiteX0" fmla="*/ 234617 w 428275"/>
              <a:gd name="connsiteY0" fmla="*/ 208639 h 431504"/>
              <a:gd name="connsiteX1" fmla="*/ 271427 w 428275"/>
              <a:gd name="connsiteY1" fmla="*/ 160132 h 431504"/>
              <a:gd name="connsiteX2" fmla="*/ 308237 w 428275"/>
              <a:gd name="connsiteY2" fmla="*/ 125147 h 431504"/>
              <a:gd name="connsiteX3" fmla="*/ 337819 w 428275"/>
              <a:gd name="connsiteY3" fmla="*/ 111625 h 431504"/>
              <a:gd name="connsiteX4" fmla="*/ 389848 w 428275"/>
              <a:gd name="connsiteY4" fmla="*/ 72669 h 431504"/>
              <a:gd name="connsiteX5" fmla="*/ 424280 w 428275"/>
              <a:gd name="connsiteY5" fmla="*/ 66334 h 431504"/>
              <a:gd name="connsiteX6" fmla="*/ 428275 w 428275"/>
              <a:gd name="connsiteY6" fmla="*/ 47990 h 431504"/>
              <a:gd name="connsiteX7" fmla="*/ 413817 w 428275"/>
              <a:gd name="connsiteY7" fmla="*/ 36076 h 431504"/>
              <a:gd name="connsiteX8" fmla="*/ 425041 w 428275"/>
              <a:gd name="connsiteY8" fmla="*/ 13761 h 431504"/>
              <a:gd name="connsiteX9" fmla="*/ 395460 w 428275"/>
              <a:gd name="connsiteY9" fmla="*/ 240 h 431504"/>
              <a:gd name="connsiteX10" fmla="*/ 363405 w 428275"/>
              <a:gd name="connsiteY10" fmla="*/ 23311 h 431504"/>
              <a:gd name="connsiteX11" fmla="*/ 324978 w 428275"/>
              <a:gd name="connsiteY11" fmla="*/ 71061 h 431504"/>
              <a:gd name="connsiteX12" fmla="*/ 280178 w 428275"/>
              <a:gd name="connsiteY12" fmla="*/ 117204 h 431504"/>
              <a:gd name="connsiteX13" fmla="*/ 227292 w 428275"/>
              <a:gd name="connsiteY13" fmla="*/ 126754 h 431504"/>
              <a:gd name="connsiteX14" fmla="*/ 210457 w 428275"/>
              <a:gd name="connsiteY14" fmla="*/ 93282 h 431504"/>
              <a:gd name="connsiteX15" fmla="*/ 191243 w 428275"/>
              <a:gd name="connsiteY15" fmla="*/ 82975 h 431504"/>
              <a:gd name="connsiteX16" fmla="*/ 180019 w 428275"/>
              <a:gd name="connsiteY16" fmla="*/ 95740 h 431504"/>
              <a:gd name="connsiteX17" fmla="*/ 192004 w 428275"/>
              <a:gd name="connsiteY17" fmla="*/ 148313 h 431504"/>
              <a:gd name="connsiteX18" fmla="*/ 164800 w 428275"/>
              <a:gd name="connsiteY18" fmla="*/ 163441 h 431504"/>
              <a:gd name="connsiteX19" fmla="*/ 161566 w 428275"/>
              <a:gd name="connsiteY19" fmla="*/ 196914 h 431504"/>
              <a:gd name="connsiteX20" fmla="*/ 143114 w 428275"/>
              <a:gd name="connsiteY20" fmla="*/ 208828 h 431504"/>
              <a:gd name="connsiteX21" fmla="*/ 119905 w 428275"/>
              <a:gd name="connsiteY21" fmla="*/ 200034 h 431504"/>
              <a:gd name="connsiteX22" fmla="*/ 115910 w 428275"/>
              <a:gd name="connsiteY22" fmla="*/ 238991 h 431504"/>
              <a:gd name="connsiteX23" fmla="*/ 102309 w 428275"/>
              <a:gd name="connsiteY23" fmla="*/ 258847 h 431504"/>
              <a:gd name="connsiteX24" fmla="*/ 72727 w 428275"/>
              <a:gd name="connsiteY24" fmla="*/ 287497 h 431504"/>
              <a:gd name="connsiteX25" fmla="*/ 63881 w 428275"/>
              <a:gd name="connsiteY25" fmla="*/ 310569 h 431504"/>
              <a:gd name="connsiteX26" fmla="*/ 30210 w 428275"/>
              <a:gd name="connsiteY26" fmla="*/ 310569 h 431504"/>
              <a:gd name="connsiteX27" fmla="*/ 61408 w 428275"/>
              <a:gd name="connsiteY27" fmla="*/ 326454 h 431504"/>
              <a:gd name="connsiteX28" fmla="*/ 48567 w 428275"/>
              <a:gd name="connsiteY28" fmla="*/ 364654 h 431504"/>
              <a:gd name="connsiteX29" fmla="*/ 30115 w 428275"/>
              <a:gd name="connsiteY29" fmla="*/ 362290 h 431504"/>
              <a:gd name="connsiteX30" fmla="*/ 23742 w 428275"/>
              <a:gd name="connsiteY30" fmla="*/ 379026 h 431504"/>
              <a:gd name="connsiteX31" fmla="*/ 10901 w 428275"/>
              <a:gd name="connsiteY31" fmla="*/ 385361 h 431504"/>
              <a:gd name="connsiteX32" fmla="*/ 3672 w 428275"/>
              <a:gd name="connsiteY32" fmla="*/ 375055 h 431504"/>
              <a:gd name="connsiteX33" fmla="*/ 10901 w 428275"/>
              <a:gd name="connsiteY33" fmla="*/ 400490 h 431504"/>
              <a:gd name="connsiteX34" fmla="*/ 533 w 428275"/>
              <a:gd name="connsiteY34" fmla="*/ 412404 h 431504"/>
              <a:gd name="connsiteX35" fmla="*/ 20508 w 428275"/>
              <a:gd name="connsiteY35" fmla="*/ 431504 h 431504"/>
              <a:gd name="connsiteX36" fmla="*/ 54940 w 428275"/>
              <a:gd name="connsiteY36" fmla="*/ 387725 h 431504"/>
              <a:gd name="connsiteX37" fmla="*/ 79005 w 428275"/>
              <a:gd name="connsiteY37" fmla="*/ 380539 h 431504"/>
              <a:gd name="connsiteX38" fmla="*/ 111059 w 428275"/>
              <a:gd name="connsiteY38" fmla="*/ 306503 h 431504"/>
              <a:gd name="connsiteX39" fmla="*/ 147109 w 428275"/>
              <a:gd name="connsiteY39" fmla="*/ 282580 h 431504"/>
              <a:gd name="connsiteX40" fmla="*/ 196760 w 428275"/>
              <a:gd name="connsiteY40" fmla="*/ 230859 h 431504"/>
              <a:gd name="connsiteX41" fmla="*/ 234426 w 428275"/>
              <a:gd name="connsiteY41" fmla="*/ 208544 h 4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275" h="431504">
                <a:moveTo>
                  <a:pt x="234617" y="208639"/>
                </a:moveTo>
                <a:cubicBezTo>
                  <a:pt x="234617" y="208639"/>
                  <a:pt x="266671" y="166467"/>
                  <a:pt x="271427" y="160132"/>
                </a:cubicBezTo>
                <a:cubicBezTo>
                  <a:pt x="276183" y="153797"/>
                  <a:pt x="301008" y="126660"/>
                  <a:pt x="308237" y="125147"/>
                </a:cubicBezTo>
                <a:cubicBezTo>
                  <a:pt x="315466" y="123539"/>
                  <a:pt x="337819" y="111625"/>
                  <a:pt x="337819" y="111625"/>
                </a:cubicBezTo>
                <a:cubicBezTo>
                  <a:pt x="337819" y="111625"/>
                  <a:pt x="371490" y="75033"/>
                  <a:pt x="389848" y="72669"/>
                </a:cubicBezTo>
                <a:cubicBezTo>
                  <a:pt x="408205" y="70305"/>
                  <a:pt x="422663" y="68698"/>
                  <a:pt x="424280" y="66334"/>
                </a:cubicBezTo>
                <a:cubicBezTo>
                  <a:pt x="425897" y="63970"/>
                  <a:pt x="428275" y="47990"/>
                  <a:pt x="428275" y="47990"/>
                </a:cubicBezTo>
                <a:lnTo>
                  <a:pt x="413817" y="36076"/>
                </a:lnTo>
                <a:lnTo>
                  <a:pt x="425041" y="13761"/>
                </a:lnTo>
                <a:cubicBezTo>
                  <a:pt x="425041" y="13761"/>
                  <a:pt x="405827" y="-2124"/>
                  <a:pt x="395460" y="240"/>
                </a:cubicBezTo>
                <a:cubicBezTo>
                  <a:pt x="385092" y="2604"/>
                  <a:pt x="365022" y="20096"/>
                  <a:pt x="363405" y="23311"/>
                </a:cubicBezTo>
                <a:cubicBezTo>
                  <a:pt x="361788" y="26526"/>
                  <a:pt x="324978" y="71061"/>
                  <a:pt x="324978" y="71061"/>
                </a:cubicBezTo>
                <a:cubicBezTo>
                  <a:pt x="324978" y="71061"/>
                  <a:pt x="306525" y="111625"/>
                  <a:pt x="280178" y="117204"/>
                </a:cubicBezTo>
                <a:cubicBezTo>
                  <a:pt x="253830" y="122783"/>
                  <a:pt x="227292" y="126754"/>
                  <a:pt x="227292" y="126754"/>
                </a:cubicBezTo>
                <a:lnTo>
                  <a:pt x="210457" y="93282"/>
                </a:lnTo>
                <a:lnTo>
                  <a:pt x="191243" y="82975"/>
                </a:lnTo>
                <a:lnTo>
                  <a:pt x="180019" y="95740"/>
                </a:lnTo>
                <a:lnTo>
                  <a:pt x="192004" y="148313"/>
                </a:lnTo>
                <a:cubicBezTo>
                  <a:pt x="192004" y="148313"/>
                  <a:pt x="170412" y="153891"/>
                  <a:pt x="164800" y="163441"/>
                </a:cubicBezTo>
                <a:cubicBezTo>
                  <a:pt x="159189" y="172991"/>
                  <a:pt x="161566" y="196914"/>
                  <a:pt x="161566" y="196914"/>
                </a:cubicBezTo>
                <a:lnTo>
                  <a:pt x="143114" y="208828"/>
                </a:lnTo>
                <a:lnTo>
                  <a:pt x="119905" y="200034"/>
                </a:lnTo>
                <a:lnTo>
                  <a:pt x="115910" y="238991"/>
                </a:lnTo>
                <a:lnTo>
                  <a:pt x="102309" y="258847"/>
                </a:lnTo>
                <a:lnTo>
                  <a:pt x="72727" y="287497"/>
                </a:lnTo>
                <a:lnTo>
                  <a:pt x="63881" y="310569"/>
                </a:lnTo>
                <a:cubicBezTo>
                  <a:pt x="63881" y="310569"/>
                  <a:pt x="29449" y="301019"/>
                  <a:pt x="30210" y="310569"/>
                </a:cubicBezTo>
                <a:cubicBezTo>
                  <a:pt x="30971" y="320119"/>
                  <a:pt x="61408" y="326454"/>
                  <a:pt x="61408" y="326454"/>
                </a:cubicBezTo>
                <a:cubicBezTo>
                  <a:pt x="61408" y="326454"/>
                  <a:pt x="59791" y="364654"/>
                  <a:pt x="48567" y="364654"/>
                </a:cubicBezTo>
                <a:cubicBezTo>
                  <a:pt x="37343" y="364654"/>
                  <a:pt x="36487" y="359075"/>
                  <a:pt x="30115" y="362290"/>
                </a:cubicBezTo>
                <a:cubicBezTo>
                  <a:pt x="23742" y="365505"/>
                  <a:pt x="23742" y="379026"/>
                  <a:pt x="23742" y="379026"/>
                </a:cubicBezTo>
                <a:lnTo>
                  <a:pt x="10901" y="385361"/>
                </a:lnTo>
                <a:lnTo>
                  <a:pt x="3672" y="375055"/>
                </a:lnTo>
                <a:lnTo>
                  <a:pt x="10901" y="400490"/>
                </a:lnTo>
                <a:cubicBezTo>
                  <a:pt x="10901" y="400490"/>
                  <a:pt x="3672" y="404461"/>
                  <a:pt x="533" y="412404"/>
                </a:cubicBezTo>
                <a:cubicBezTo>
                  <a:pt x="-2701" y="420347"/>
                  <a:pt x="9379" y="431504"/>
                  <a:pt x="20508" y="431504"/>
                </a:cubicBezTo>
                <a:cubicBezTo>
                  <a:pt x="31636" y="431504"/>
                  <a:pt x="44572" y="388482"/>
                  <a:pt x="54940" y="387725"/>
                </a:cubicBezTo>
                <a:cubicBezTo>
                  <a:pt x="65308" y="386969"/>
                  <a:pt x="64547" y="397275"/>
                  <a:pt x="79005" y="380539"/>
                </a:cubicBezTo>
                <a:cubicBezTo>
                  <a:pt x="93463" y="363803"/>
                  <a:pt x="88612" y="328818"/>
                  <a:pt x="111059" y="306503"/>
                </a:cubicBezTo>
                <a:cubicBezTo>
                  <a:pt x="133507" y="284188"/>
                  <a:pt x="133507" y="301680"/>
                  <a:pt x="147109" y="282580"/>
                </a:cubicBezTo>
                <a:cubicBezTo>
                  <a:pt x="160710" y="263480"/>
                  <a:pt x="180780" y="233223"/>
                  <a:pt x="196760" y="230859"/>
                </a:cubicBezTo>
                <a:cubicBezTo>
                  <a:pt x="212740" y="228495"/>
                  <a:pt x="234426" y="208544"/>
                  <a:pt x="234426" y="208544"/>
                </a:cubicBez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4" name="フリーフォーム 93">
            <a:extLst>
              <a:ext uri="{FF2B5EF4-FFF2-40B4-BE49-F238E27FC236}">
                <a16:creationId xmlns:a16="http://schemas.microsoft.com/office/drawing/2014/main" id="{39B6045B-B700-BF8E-4BEF-7BEA73D8F629}"/>
              </a:ext>
            </a:extLst>
          </p:cNvPr>
          <p:cNvSpPr/>
          <p:nvPr/>
        </p:nvSpPr>
        <p:spPr>
          <a:xfrm>
            <a:off x="1171418" y="7500223"/>
            <a:ext cx="249777" cy="285366"/>
          </a:xfrm>
          <a:custGeom>
            <a:avLst/>
            <a:gdLst>
              <a:gd name="connsiteX0" fmla="*/ 249778 w 249777"/>
              <a:gd name="connsiteY0" fmla="*/ 0 h 285366"/>
              <a:gd name="connsiteX1" fmla="*/ 234178 w 249777"/>
              <a:gd name="connsiteY1" fmla="*/ 33472 h 285366"/>
              <a:gd name="connsiteX2" fmla="*/ 208972 w 249777"/>
              <a:gd name="connsiteY2" fmla="*/ 39997 h 285366"/>
              <a:gd name="connsiteX3" fmla="*/ 188522 w 249777"/>
              <a:gd name="connsiteY3" fmla="*/ 70443 h 285366"/>
              <a:gd name="connsiteX4" fmla="*/ 145910 w 249777"/>
              <a:gd name="connsiteY4" fmla="*/ 81790 h 285366"/>
              <a:gd name="connsiteX5" fmla="*/ 132688 w 249777"/>
              <a:gd name="connsiteY5" fmla="*/ 96730 h 285366"/>
              <a:gd name="connsiteX6" fmla="*/ 135732 w 249777"/>
              <a:gd name="connsiteY6" fmla="*/ 112237 h 285366"/>
              <a:gd name="connsiteX7" fmla="*/ 103868 w 249777"/>
              <a:gd name="connsiteY7" fmla="*/ 140319 h 285366"/>
              <a:gd name="connsiteX8" fmla="*/ 103868 w 249777"/>
              <a:gd name="connsiteY8" fmla="*/ 164242 h 285366"/>
              <a:gd name="connsiteX9" fmla="*/ 94261 w 249777"/>
              <a:gd name="connsiteY9" fmla="*/ 167835 h 285366"/>
              <a:gd name="connsiteX10" fmla="*/ 84654 w 249777"/>
              <a:gd name="connsiteY10" fmla="*/ 198281 h 285366"/>
              <a:gd name="connsiteX11" fmla="*/ 72670 w 249777"/>
              <a:gd name="connsiteY11" fmla="*/ 208399 h 285366"/>
              <a:gd name="connsiteX12" fmla="*/ 42612 w 249777"/>
              <a:gd name="connsiteY12" fmla="*/ 229295 h 285366"/>
              <a:gd name="connsiteX13" fmla="*/ 42612 w 249777"/>
              <a:gd name="connsiteY13" fmla="*/ 285366 h 285366"/>
              <a:gd name="connsiteX14" fmla="*/ 11414 w 249777"/>
              <a:gd name="connsiteY14" fmla="*/ 278842 h 285366"/>
              <a:gd name="connsiteX15" fmla="*/ 0 w 249777"/>
              <a:gd name="connsiteY15" fmla="*/ 241209 h 285366"/>
              <a:gd name="connsiteX16" fmla="*/ 74477 w 249777"/>
              <a:gd name="connsiteY16" fmla="*/ 163580 h 285366"/>
              <a:gd name="connsiteX17" fmla="*/ 71433 w 249777"/>
              <a:gd name="connsiteY17" fmla="*/ 142683 h 285366"/>
              <a:gd name="connsiteX18" fmla="*/ 122511 w 249777"/>
              <a:gd name="connsiteY18" fmla="*/ 73469 h 285366"/>
              <a:gd name="connsiteX19" fmla="*/ 120133 w 249777"/>
              <a:gd name="connsiteY19" fmla="*/ 46615 h 285366"/>
              <a:gd name="connsiteX20" fmla="*/ 124889 w 249777"/>
              <a:gd name="connsiteY20" fmla="*/ 17965 h 285366"/>
              <a:gd name="connsiteX21" fmla="*/ 143532 w 249777"/>
              <a:gd name="connsiteY21" fmla="*/ 3593 h 285366"/>
              <a:gd name="connsiteX22" fmla="*/ 193944 w 249777"/>
              <a:gd name="connsiteY22" fmla="*/ 20329 h 285366"/>
              <a:gd name="connsiteX23" fmla="*/ 249778 w 249777"/>
              <a:gd name="connsiteY23" fmla="*/ 0 h 28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9777" h="285366">
                <a:moveTo>
                  <a:pt x="249778" y="0"/>
                </a:moveTo>
                <a:cubicBezTo>
                  <a:pt x="247970" y="5390"/>
                  <a:pt x="234178" y="33472"/>
                  <a:pt x="234178" y="33472"/>
                </a:cubicBezTo>
                <a:lnTo>
                  <a:pt x="208972" y="39997"/>
                </a:lnTo>
                <a:cubicBezTo>
                  <a:pt x="208972" y="39997"/>
                  <a:pt x="198795" y="68079"/>
                  <a:pt x="188522" y="70443"/>
                </a:cubicBezTo>
                <a:cubicBezTo>
                  <a:pt x="178250" y="72807"/>
                  <a:pt x="148858" y="76400"/>
                  <a:pt x="145910" y="81790"/>
                </a:cubicBezTo>
                <a:cubicBezTo>
                  <a:pt x="142866" y="87179"/>
                  <a:pt x="132688" y="96730"/>
                  <a:pt x="132688" y="96730"/>
                </a:cubicBezTo>
                <a:lnTo>
                  <a:pt x="135732" y="112237"/>
                </a:lnTo>
                <a:cubicBezTo>
                  <a:pt x="135732" y="112237"/>
                  <a:pt x="104534" y="136726"/>
                  <a:pt x="103868" y="140319"/>
                </a:cubicBezTo>
                <a:cubicBezTo>
                  <a:pt x="103297" y="143912"/>
                  <a:pt x="103868" y="164242"/>
                  <a:pt x="103868" y="164242"/>
                </a:cubicBezTo>
                <a:lnTo>
                  <a:pt x="94261" y="167835"/>
                </a:lnTo>
                <a:lnTo>
                  <a:pt x="84654" y="198281"/>
                </a:lnTo>
                <a:lnTo>
                  <a:pt x="72670" y="208399"/>
                </a:lnTo>
                <a:lnTo>
                  <a:pt x="42612" y="229295"/>
                </a:lnTo>
                <a:lnTo>
                  <a:pt x="42612" y="285366"/>
                </a:lnTo>
                <a:lnTo>
                  <a:pt x="11414" y="278842"/>
                </a:lnTo>
                <a:lnTo>
                  <a:pt x="0" y="241209"/>
                </a:lnTo>
                <a:cubicBezTo>
                  <a:pt x="0" y="241209"/>
                  <a:pt x="74477" y="168402"/>
                  <a:pt x="74477" y="163580"/>
                </a:cubicBezTo>
                <a:cubicBezTo>
                  <a:pt x="74477" y="158757"/>
                  <a:pt x="67914" y="152233"/>
                  <a:pt x="71433" y="142683"/>
                </a:cubicBezTo>
                <a:cubicBezTo>
                  <a:pt x="75047" y="133133"/>
                  <a:pt x="122511" y="81222"/>
                  <a:pt x="122511" y="73469"/>
                </a:cubicBezTo>
                <a:cubicBezTo>
                  <a:pt x="122511" y="65716"/>
                  <a:pt x="117660" y="54936"/>
                  <a:pt x="120133" y="46615"/>
                </a:cubicBezTo>
                <a:cubicBezTo>
                  <a:pt x="122511" y="38295"/>
                  <a:pt x="120704" y="23922"/>
                  <a:pt x="124889" y="17965"/>
                </a:cubicBezTo>
                <a:cubicBezTo>
                  <a:pt x="129074" y="12008"/>
                  <a:pt x="143532" y="3593"/>
                  <a:pt x="143532" y="3593"/>
                </a:cubicBezTo>
                <a:lnTo>
                  <a:pt x="193944" y="20329"/>
                </a:lnTo>
                <a:lnTo>
                  <a:pt x="249778" y="0"/>
                </a:lnTo>
                <a:close/>
              </a:path>
            </a:pathLst>
          </a:custGeom>
          <a:solidFill>
            <a:srgbClr val="002060"/>
          </a:solidFill>
          <a:ln w="6350" cap="flat">
            <a:solidFill>
              <a:schemeClr val="bg1">
                <a:lumMod val="95000"/>
              </a:schemeClr>
            </a:solidFill>
            <a:prstDash val="solid"/>
            <a:miter/>
          </a:ln>
        </p:spPr>
        <p:txBody>
          <a:bodyPr rtlCol="0" anchor="ctr"/>
          <a:lstStyle/>
          <a:p>
            <a:endParaRPr lang="ja-JP" altLang="en-US"/>
          </a:p>
        </p:txBody>
      </p:sp>
      <p:sp>
        <p:nvSpPr>
          <p:cNvPr id="95" name="フリーフォーム 94">
            <a:extLst>
              <a:ext uri="{FF2B5EF4-FFF2-40B4-BE49-F238E27FC236}">
                <a16:creationId xmlns:a16="http://schemas.microsoft.com/office/drawing/2014/main" id="{0218B66B-4A94-ECF9-B510-9E3279F6F461}"/>
              </a:ext>
            </a:extLst>
          </p:cNvPr>
          <p:cNvSpPr/>
          <p:nvPr/>
        </p:nvSpPr>
        <p:spPr bwMode="auto">
          <a:xfrm>
            <a:off x="1211580" y="6863715"/>
            <a:ext cx="817245" cy="954405"/>
          </a:xfrm>
          <a:custGeom>
            <a:avLst/>
            <a:gdLst>
              <a:gd name="connsiteX0" fmla="*/ 0 w 817245"/>
              <a:gd name="connsiteY0" fmla="*/ 0 h 954405"/>
              <a:gd name="connsiteX1" fmla="*/ 817245 w 817245"/>
              <a:gd name="connsiteY1" fmla="*/ 0 h 954405"/>
              <a:gd name="connsiteX2" fmla="*/ 817245 w 817245"/>
              <a:gd name="connsiteY2" fmla="*/ 954405 h 954405"/>
            </a:gdLst>
            <a:ahLst/>
            <a:cxnLst>
              <a:cxn ang="0">
                <a:pos x="connsiteX0" y="connsiteY0"/>
              </a:cxn>
              <a:cxn ang="0">
                <a:pos x="connsiteX1" y="connsiteY1"/>
              </a:cxn>
              <a:cxn ang="0">
                <a:pos x="connsiteX2" y="connsiteY2"/>
              </a:cxn>
            </a:cxnLst>
            <a:rect l="l" t="t" r="r" b="b"/>
            <a:pathLst>
              <a:path w="817245" h="954405">
                <a:moveTo>
                  <a:pt x="0" y="0"/>
                </a:moveTo>
                <a:lnTo>
                  <a:pt x="817245" y="0"/>
                </a:lnTo>
                <a:lnTo>
                  <a:pt x="817245" y="954405"/>
                </a:lnTo>
              </a:path>
            </a:pathLst>
          </a:custGeom>
          <a:noFill/>
          <a:ln w="63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96" name="テキスト ボックス 12">
            <a:extLst>
              <a:ext uri="{FF2B5EF4-FFF2-40B4-BE49-F238E27FC236}">
                <a16:creationId xmlns:a16="http://schemas.microsoft.com/office/drawing/2014/main" id="{039DE542-3713-FAA0-4BA2-C2B4C8758794}"/>
              </a:ext>
            </a:extLst>
          </p:cNvPr>
          <p:cNvSpPr txBox="1"/>
          <p:nvPr/>
        </p:nvSpPr>
        <p:spPr>
          <a:xfrm>
            <a:off x="5883605" y="3462475"/>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北海道</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7" name="テキスト ボックス 12">
            <a:extLst>
              <a:ext uri="{FF2B5EF4-FFF2-40B4-BE49-F238E27FC236}">
                <a16:creationId xmlns:a16="http://schemas.microsoft.com/office/drawing/2014/main" id="{4C9AE87A-D09D-45F5-EE99-79CE487C9AC9}"/>
              </a:ext>
            </a:extLst>
          </p:cNvPr>
          <p:cNvSpPr txBox="1"/>
          <p:nvPr/>
        </p:nvSpPr>
        <p:spPr>
          <a:xfrm>
            <a:off x="5200332" y="579899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関東</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131</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8" name="テキスト ボックス 12">
            <a:extLst>
              <a:ext uri="{FF2B5EF4-FFF2-40B4-BE49-F238E27FC236}">
                <a16:creationId xmlns:a16="http://schemas.microsoft.com/office/drawing/2014/main" id="{F6A86922-034D-B2D7-1126-CB953174CD72}"/>
              </a:ext>
            </a:extLst>
          </p:cNvPr>
          <p:cNvSpPr txBox="1"/>
          <p:nvPr/>
        </p:nvSpPr>
        <p:spPr>
          <a:xfrm>
            <a:off x="3335040" y="4703664"/>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中部</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4</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8</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99" name="テキスト ボックス 12">
            <a:extLst>
              <a:ext uri="{FF2B5EF4-FFF2-40B4-BE49-F238E27FC236}">
                <a16:creationId xmlns:a16="http://schemas.microsoft.com/office/drawing/2014/main" id="{D122C40A-399B-9191-86FD-AC7014CA1A7D}"/>
              </a:ext>
            </a:extLst>
          </p:cNvPr>
          <p:cNvSpPr txBox="1"/>
          <p:nvPr/>
        </p:nvSpPr>
        <p:spPr>
          <a:xfrm>
            <a:off x="2202484" y="5507258"/>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中国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13</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0" name="テキスト ボックス 12">
            <a:extLst>
              <a:ext uri="{FF2B5EF4-FFF2-40B4-BE49-F238E27FC236}">
                <a16:creationId xmlns:a16="http://schemas.microsoft.com/office/drawing/2014/main" id="{8AE91BA7-5825-01C6-3DCC-F0AC2553BF29}"/>
              </a:ext>
            </a:extLst>
          </p:cNvPr>
          <p:cNvSpPr txBox="1"/>
          <p:nvPr/>
        </p:nvSpPr>
        <p:spPr>
          <a:xfrm>
            <a:off x="3792555" y="643708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関西</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70</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1" name="テキスト ボックス 12">
            <a:extLst>
              <a:ext uri="{FF2B5EF4-FFF2-40B4-BE49-F238E27FC236}">
                <a16:creationId xmlns:a16="http://schemas.microsoft.com/office/drawing/2014/main" id="{CE71CB81-2D6B-9F50-8B25-B07845FABA37}"/>
              </a:ext>
            </a:extLst>
          </p:cNvPr>
          <p:cNvSpPr txBox="1"/>
          <p:nvPr/>
        </p:nvSpPr>
        <p:spPr>
          <a:xfrm>
            <a:off x="2647448" y="6792089"/>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四国</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2</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2" name="テキスト ボックス 12">
            <a:extLst>
              <a:ext uri="{FF2B5EF4-FFF2-40B4-BE49-F238E27FC236}">
                <a16:creationId xmlns:a16="http://schemas.microsoft.com/office/drawing/2014/main" id="{5047D966-856E-026E-AFD1-22DA25653348}"/>
              </a:ext>
            </a:extLst>
          </p:cNvPr>
          <p:cNvSpPr txBox="1"/>
          <p:nvPr/>
        </p:nvSpPr>
        <p:spPr>
          <a:xfrm>
            <a:off x="1117935" y="6219912"/>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九州</a:t>
            </a:r>
            <a:r>
              <a:rPr lang="en-US"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17</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103" name="テキスト ボックス 12">
            <a:extLst>
              <a:ext uri="{FF2B5EF4-FFF2-40B4-BE49-F238E27FC236}">
                <a16:creationId xmlns:a16="http://schemas.microsoft.com/office/drawing/2014/main" id="{1D6212CD-13E1-48F7-2008-F8946DE7FD91}"/>
              </a:ext>
            </a:extLst>
          </p:cNvPr>
          <p:cNvSpPr txBox="1"/>
          <p:nvPr/>
        </p:nvSpPr>
        <p:spPr>
          <a:xfrm>
            <a:off x="1775160" y="7402917"/>
            <a:ext cx="1366546" cy="48595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沖縄</a:t>
            </a:r>
            <a:r>
              <a:rPr lang="en-US" altLang="ja-JP" sz="2000" b="1"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5</a:t>
            </a:r>
            <a:r>
              <a:rPr lang="en-US" sz="1200" kern="100" dirty="0">
                <a:solidFill>
                  <a:srgbClr val="11357D"/>
                </a:solidFill>
                <a:effectLst/>
                <a:latin typeface="Meiryo" panose="020B0604030504040204" pitchFamily="34" charset="-128"/>
                <a:ea typeface="Meiryo" panose="020B0604030504040204" pitchFamily="34" charset="-128"/>
                <a:cs typeface="Times New Roman" panose="02020603050405020304" pitchFamily="18" charset="0"/>
              </a:rPr>
              <a:t>施設</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p:txBody>
      </p:sp>
      <p:sp>
        <p:nvSpPr>
          <p:cNvPr id="6" name="コンテンツ プレースホルダ 1">
            <a:extLst>
              <a:ext uri="{FF2B5EF4-FFF2-40B4-BE49-F238E27FC236}">
                <a16:creationId xmlns:a16="http://schemas.microsoft.com/office/drawing/2014/main" id="{42773A74-70FD-7C71-F819-11118963F746}"/>
              </a:ext>
            </a:extLst>
          </p:cNvPr>
          <p:cNvSpPr txBox="1">
            <a:spLocks/>
          </p:cNvSpPr>
          <p:nvPr/>
        </p:nvSpPr>
        <p:spPr>
          <a:xfrm>
            <a:off x="887933" y="2903744"/>
            <a:ext cx="1373606" cy="180370"/>
          </a:xfrm>
          <a:prstGeom prst="rect">
            <a:avLst/>
          </a:prstGeom>
        </p:spPr>
        <p:txBody>
          <a:bodyPr wrap="square" lIns="0" tIns="0" rIns="0" bIns="0">
            <a:spAutoFit/>
          </a:bodyPr>
          <a:lstStyle/>
          <a:p>
            <a:pPr algn="l">
              <a:lnSpc>
                <a:spcPct val="12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大学</a:t>
            </a:r>
            <a:r>
              <a:rPr lang="en-US" altLang="ja-JP" sz="1100" kern="0" spc="50" dirty="0">
                <a:effectLst/>
                <a:latin typeface="+mn-ea"/>
                <a:ea typeface="+mn-ea"/>
                <a:cs typeface="Meiryo UI" pitchFamily="50" charset="-128"/>
              </a:rPr>
              <a:t>7</a:t>
            </a:r>
            <a:r>
              <a:rPr lang="ja-JP" altLang="en-US" sz="1100" kern="0" spc="50" dirty="0">
                <a:effectLst/>
                <a:latin typeface="+mn-ea"/>
                <a:ea typeface="+mn-ea"/>
                <a:cs typeface="Meiryo UI" pitchFamily="50" charset="-128"/>
              </a:rPr>
              <a:t>施設含む</a:t>
            </a:r>
            <a:endParaRPr lang="en-US" altLang="ja-JP" sz="1100" kern="0" spc="50" dirty="0">
              <a:effectLst/>
              <a:latin typeface="+mn-ea"/>
              <a:ea typeface="+mn-ea"/>
              <a:cs typeface="Meiryo UI" pitchFamily="50" charset="-128"/>
            </a:endParaRPr>
          </a:p>
        </p:txBody>
      </p:sp>
      <p:grpSp>
        <p:nvGrpSpPr>
          <p:cNvPr id="1040" name="グループ化 1039">
            <a:extLst>
              <a:ext uri="{FF2B5EF4-FFF2-40B4-BE49-F238E27FC236}">
                <a16:creationId xmlns:a16="http://schemas.microsoft.com/office/drawing/2014/main" id="{7767E714-85D7-0C09-2C5C-7BFEC9EC1215}"/>
              </a:ext>
            </a:extLst>
          </p:cNvPr>
          <p:cNvGrpSpPr/>
          <p:nvPr/>
        </p:nvGrpSpPr>
        <p:grpSpPr>
          <a:xfrm>
            <a:off x="432786" y="4040529"/>
            <a:ext cx="2842281" cy="1650086"/>
            <a:chOff x="432786" y="4040529"/>
            <a:chExt cx="2842281" cy="1650086"/>
          </a:xfrm>
        </p:grpSpPr>
        <p:cxnSp>
          <p:nvCxnSpPr>
            <p:cNvPr id="1036" name="直線コネクタ 1035">
              <a:extLst>
                <a:ext uri="{FF2B5EF4-FFF2-40B4-BE49-F238E27FC236}">
                  <a16:creationId xmlns:a16="http://schemas.microsoft.com/office/drawing/2014/main" id="{585F9118-81B2-57A7-2FDD-6DB9C295980D}"/>
                </a:ext>
              </a:extLst>
            </p:cNvPr>
            <p:cNvCxnSpPr>
              <a:cxnSpLocks/>
            </p:cNvCxnSpPr>
            <p:nvPr/>
          </p:nvCxnSpPr>
          <p:spPr bwMode="auto">
            <a:xfrm flipV="1">
              <a:off x="2527871" y="4544888"/>
              <a:ext cx="400633" cy="220516"/>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1" name="直線コネクタ 1030">
              <a:extLst>
                <a:ext uri="{FF2B5EF4-FFF2-40B4-BE49-F238E27FC236}">
                  <a16:creationId xmlns:a16="http://schemas.microsoft.com/office/drawing/2014/main" id="{F6042D63-E5AF-AC02-151F-4CAE45304CF9}"/>
                </a:ext>
              </a:extLst>
            </p:cNvPr>
            <p:cNvCxnSpPr>
              <a:cxnSpLocks/>
            </p:cNvCxnSpPr>
            <p:nvPr/>
          </p:nvCxnSpPr>
          <p:spPr bwMode="auto">
            <a:xfrm flipV="1">
              <a:off x="2119801" y="4793311"/>
              <a:ext cx="364680" cy="286842"/>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32" name="直線コネクタ 1031">
              <a:extLst>
                <a:ext uri="{FF2B5EF4-FFF2-40B4-BE49-F238E27FC236}">
                  <a16:creationId xmlns:a16="http://schemas.microsoft.com/office/drawing/2014/main" id="{BB0F52A5-7060-8082-757A-CA3B8AC5125B}"/>
                </a:ext>
              </a:extLst>
            </p:cNvPr>
            <p:cNvCxnSpPr>
              <a:cxnSpLocks/>
            </p:cNvCxnSpPr>
            <p:nvPr/>
          </p:nvCxnSpPr>
          <p:spPr bwMode="auto">
            <a:xfrm flipV="1">
              <a:off x="1666265" y="5125525"/>
              <a:ext cx="399423" cy="2595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024" name="直線コネクタ 1023">
              <a:extLst>
                <a:ext uri="{FF2B5EF4-FFF2-40B4-BE49-F238E27FC236}">
                  <a16:creationId xmlns:a16="http://schemas.microsoft.com/office/drawing/2014/main" id="{CF7B46BD-1FB5-26A8-B3AF-052AA093A33D}"/>
                </a:ext>
              </a:extLst>
            </p:cNvPr>
            <p:cNvCxnSpPr>
              <a:cxnSpLocks/>
            </p:cNvCxnSpPr>
            <p:nvPr/>
          </p:nvCxnSpPr>
          <p:spPr bwMode="auto">
            <a:xfrm flipV="1">
              <a:off x="1223805" y="5414330"/>
              <a:ext cx="376556" cy="13996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cxnSp>
          <p:nvCxnSpPr>
            <p:cNvPr id="127" name="直線コネクタ 126">
              <a:extLst>
                <a:ext uri="{FF2B5EF4-FFF2-40B4-BE49-F238E27FC236}">
                  <a16:creationId xmlns:a16="http://schemas.microsoft.com/office/drawing/2014/main" id="{CC297FE2-6625-646E-3976-93762A0AA701}"/>
                </a:ext>
              </a:extLst>
            </p:cNvPr>
            <p:cNvCxnSpPr>
              <a:stCxn id="54" idx="3"/>
              <a:endCxn id="1052" idx="3"/>
            </p:cNvCxnSpPr>
            <p:nvPr/>
          </p:nvCxnSpPr>
          <p:spPr bwMode="auto">
            <a:xfrm flipV="1">
              <a:off x="805450" y="5564408"/>
              <a:ext cx="418355" cy="69057"/>
            </a:xfrm>
            <a:prstGeom prst="line">
              <a:avLst/>
            </a:prstGeom>
            <a:solidFill>
              <a:schemeClr val="accent1"/>
            </a:solidFill>
            <a:ln w="9525" cap="flat" cmpd="sng" algn="ctr">
              <a:solidFill>
                <a:schemeClr val="accent6">
                  <a:lumMod val="20000"/>
                  <a:lumOff val="80000"/>
                </a:schemeClr>
              </a:solidFill>
              <a:prstDash val="solid"/>
              <a:round/>
              <a:headEnd type="none" w="med" len="med"/>
              <a:tailEnd type="none" w="med" len="med"/>
            </a:ln>
            <a:effectLst/>
          </p:spPr>
        </p:cxnSp>
        <p:grpSp>
          <p:nvGrpSpPr>
            <p:cNvPr id="121" name="グループ化 120">
              <a:extLst>
                <a:ext uri="{FF2B5EF4-FFF2-40B4-BE49-F238E27FC236}">
                  <a16:creationId xmlns:a16="http://schemas.microsoft.com/office/drawing/2014/main" id="{81DBA158-67F8-505B-6FB0-A968FB893E6D}"/>
                </a:ext>
              </a:extLst>
            </p:cNvPr>
            <p:cNvGrpSpPr/>
            <p:nvPr/>
          </p:nvGrpSpPr>
          <p:grpSpPr>
            <a:xfrm>
              <a:off x="432786" y="4461925"/>
              <a:ext cx="2273457" cy="1228690"/>
              <a:chOff x="432786" y="4461925"/>
              <a:chExt cx="2273457" cy="1228690"/>
            </a:xfrm>
          </p:grpSpPr>
          <p:grpSp>
            <p:nvGrpSpPr>
              <p:cNvPr id="115" name="グループ化 114">
                <a:extLst>
                  <a:ext uri="{FF2B5EF4-FFF2-40B4-BE49-F238E27FC236}">
                    <a16:creationId xmlns:a16="http://schemas.microsoft.com/office/drawing/2014/main" id="{8630992F-8839-641C-21A3-8A2127D964E0}"/>
                  </a:ext>
                </a:extLst>
              </p:cNvPr>
              <p:cNvGrpSpPr/>
              <p:nvPr/>
            </p:nvGrpSpPr>
            <p:grpSpPr>
              <a:xfrm>
                <a:off x="432786" y="4734238"/>
                <a:ext cx="2114690" cy="956377"/>
                <a:chOff x="4127822" y="6970343"/>
                <a:chExt cx="2114690" cy="956377"/>
              </a:xfrm>
            </p:grpSpPr>
            <p:pic>
              <p:nvPicPr>
                <p:cNvPr id="1052" name="Picture 28">
                  <a:extLst>
                    <a:ext uri="{FF2B5EF4-FFF2-40B4-BE49-F238E27FC236}">
                      <a16:creationId xmlns:a16="http://schemas.microsoft.com/office/drawing/2014/main" id="{3AC7BA47-108E-D69E-762E-F166716D6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066" y="7743363"/>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4A939423-2BBF-90DA-D838-6E28C25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353" y="7281327"/>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a16="http://schemas.microsoft.com/office/drawing/2014/main" id="{EDA37046-5640-9C31-287A-2114267D8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711" y="7812420"/>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a16="http://schemas.microsoft.com/office/drawing/2014/main" id="{F13FC943-D0F8-042C-D60B-40679988A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439" y="7585639"/>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8">
                  <a:extLst>
                    <a:ext uri="{FF2B5EF4-FFF2-40B4-BE49-F238E27FC236}">
                      <a16:creationId xmlns:a16="http://schemas.microsoft.com/office/drawing/2014/main" id="{1B12E8FA-CBA3-E1C6-D92C-53DCC66E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737" y="6970343"/>
                  <a:ext cx="104775" cy="114300"/>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グループ化 113">
                  <a:extLst>
                    <a:ext uri="{FF2B5EF4-FFF2-40B4-BE49-F238E27FC236}">
                      <a16:creationId xmlns:a16="http://schemas.microsoft.com/office/drawing/2014/main" id="{BC550016-397D-AE0C-6BA4-8BAB23D5831E}"/>
                    </a:ext>
                  </a:extLst>
                </p:cNvPr>
                <p:cNvGrpSpPr/>
                <p:nvPr/>
              </p:nvGrpSpPr>
              <p:grpSpPr>
                <a:xfrm>
                  <a:off x="4127822" y="7004162"/>
                  <a:ext cx="1817754" cy="816065"/>
                  <a:chOff x="4127822" y="7020737"/>
                  <a:chExt cx="1817754" cy="816065"/>
                </a:xfrm>
              </p:grpSpPr>
              <p:sp>
                <p:nvSpPr>
                  <p:cNvPr id="58" name="default_name">
                    <a:extLst>
                      <a:ext uri="{FF2B5EF4-FFF2-40B4-BE49-F238E27FC236}">
                        <a16:creationId xmlns:a16="http://schemas.microsoft.com/office/drawing/2014/main" id="{84C9A74B-FDD9-10B9-58F3-605831595A4F}"/>
                      </a:ext>
                    </a:extLst>
                  </p:cNvPr>
                  <p:cNvSpPr/>
                  <p:nvPr/>
                </p:nvSpPr>
                <p:spPr>
                  <a:xfrm>
                    <a:off x="4426598" y="7703452"/>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87" name="default_name">
                    <a:extLst>
                      <a:ext uri="{FF2B5EF4-FFF2-40B4-BE49-F238E27FC236}">
                        <a16:creationId xmlns:a16="http://schemas.microsoft.com/office/drawing/2014/main" id="{F64B7194-7668-18C1-5E61-2554A32E10C1}"/>
                      </a:ext>
                    </a:extLst>
                  </p:cNvPr>
                  <p:cNvSpPr/>
                  <p:nvPr/>
                </p:nvSpPr>
                <p:spPr>
                  <a:xfrm>
                    <a:off x="4872220" y="7614063"/>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a:solidFill>
                          <a:srgbClr val="000000"/>
                        </a:solidFill>
                        <a:latin typeface="YuGothic Bold" pitchFamily="34" charset="0"/>
                        <a:ea typeface="YuGothic Bold" pitchFamily="34" charset="-122"/>
                        <a:cs typeface="YuGothic Bold" pitchFamily="34" charset="-120"/>
                      </a:rPr>
                      <a:t>園</a:t>
                    </a:r>
                    <a:endParaRPr lang="en-US" sz="675"/>
                  </a:p>
                </p:txBody>
              </p:sp>
              <p:sp>
                <p:nvSpPr>
                  <p:cNvPr id="90" name="name_223">
                    <a:extLst>
                      <a:ext uri="{FF2B5EF4-FFF2-40B4-BE49-F238E27FC236}">
                        <a16:creationId xmlns:a16="http://schemas.microsoft.com/office/drawing/2014/main" id="{005C9434-4DB0-60CD-A459-A090BCC14100}"/>
                      </a:ext>
                    </a:extLst>
                  </p:cNvPr>
                  <p:cNvSpPr/>
                  <p:nvPr/>
                </p:nvSpPr>
                <p:spPr>
                  <a:xfrm>
                    <a:off x="4159898" y="7646302"/>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223</a:t>
                    </a:r>
                    <a:endParaRPr lang="en-US" sz="1125" dirty="0"/>
                  </a:p>
                </p:txBody>
              </p:sp>
              <p:sp>
                <p:nvSpPr>
                  <p:cNvPr id="91" name="name_228">
                    <a:extLst>
                      <a:ext uri="{FF2B5EF4-FFF2-40B4-BE49-F238E27FC236}">
                        <a16:creationId xmlns:a16="http://schemas.microsoft.com/office/drawing/2014/main" id="{4380A057-12C0-533A-B6FC-14816DB32687}"/>
                      </a:ext>
                    </a:extLst>
                  </p:cNvPr>
                  <p:cNvSpPr/>
                  <p:nvPr/>
                </p:nvSpPr>
                <p:spPr>
                  <a:xfrm>
                    <a:off x="4605520" y="7556913"/>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228</a:t>
                    </a:r>
                    <a:endParaRPr lang="en-US" sz="1125" dirty="0"/>
                  </a:p>
                </p:txBody>
              </p:sp>
              <p:sp>
                <p:nvSpPr>
                  <p:cNvPr id="92" name="default_name">
                    <a:extLst>
                      <a:ext uri="{FF2B5EF4-FFF2-40B4-BE49-F238E27FC236}">
                        <a16:creationId xmlns:a16="http://schemas.microsoft.com/office/drawing/2014/main" id="{DBCA835B-FCC3-9B91-F65B-86F37F74CF39}"/>
                      </a:ext>
                    </a:extLst>
                  </p:cNvPr>
                  <p:cNvSpPr/>
                  <p:nvPr/>
                </p:nvSpPr>
                <p:spPr>
                  <a:xfrm>
                    <a:off x="5386132" y="7466928"/>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4" name="default_name">
                    <a:extLst>
                      <a:ext uri="{FF2B5EF4-FFF2-40B4-BE49-F238E27FC236}">
                        <a16:creationId xmlns:a16="http://schemas.microsoft.com/office/drawing/2014/main" id="{B7762992-C4ED-847D-39AC-AD80129F8C02}"/>
                      </a:ext>
                    </a:extLst>
                  </p:cNvPr>
                  <p:cNvSpPr/>
                  <p:nvPr/>
                </p:nvSpPr>
                <p:spPr>
                  <a:xfrm>
                    <a:off x="5821751" y="7177077"/>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06" name="name_239">
                    <a:extLst>
                      <a:ext uri="{FF2B5EF4-FFF2-40B4-BE49-F238E27FC236}">
                        <a16:creationId xmlns:a16="http://schemas.microsoft.com/office/drawing/2014/main" id="{CC506E58-201B-5A5A-2221-F52D21FB569C}"/>
                      </a:ext>
                    </a:extLst>
                  </p:cNvPr>
                  <p:cNvSpPr/>
                  <p:nvPr/>
                </p:nvSpPr>
                <p:spPr>
                  <a:xfrm>
                    <a:off x="5119432" y="7409778"/>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239</a:t>
                    </a:r>
                    <a:endParaRPr lang="en-US" sz="1125" dirty="0"/>
                  </a:p>
                </p:txBody>
              </p:sp>
              <p:sp>
                <p:nvSpPr>
                  <p:cNvPr id="107" name="name_266">
                    <a:extLst>
                      <a:ext uri="{FF2B5EF4-FFF2-40B4-BE49-F238E27FC236}">
                        <a16:creationId xmlns:a16="http://schemas.microsoft.com/office/drawing/2014/main" id="{57DD2890-3DCE-43AF-2774-AFA38C0FB217}"/>
                      </a:ext>
                    </a:extLst>
                  </p:cNvPr>
                  <p:cNvSpPr/>
                  <p:nvPr/>
                </p:nvSpPr>
                <p:spPr>
                  <a:xfrm>
                    <a:off x="5555051" y="7119927"/>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266</a:t>
                    </a:r>
                    <a:endParaRPr lang="en-US" sz="1125" dirty="0"/>
                  </a:p>
                </p:txBody>
              </p:sp>
              <p:sp>
                <p:nvSpPr>
                  <p:cNvPr id="109" name="name_20207">
                    <a:extLst>
                      <a:ext uri="{FF2B5EF4-FFF2-40B4-BE49-F238E27FC236}">
                        <a16:creationId xmlns:a16="http://schemas.microsoft.com/office/drawing/2014/main" id="{1310BB50-5A1C-F910-1051-CAF09E0D6DEC}"/>
                      </a:ext>
                    </a:extLst>
                  </p:cNvPr>
                  <p:cNvSpPr/>
                  <p:nvPr/>
                </p:nvSpPr>
                <p:spPr>
                  <a:xfrm>
                    <a:off x="4127822" y="7547112"/>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2020.7</a:t>
                    </a:r>
                    <a:endParaRPr lang="en-US" sz="750" dirty="0"/>
                  </a:p>
                </p:txBody>
              </p:sp>
              <p:sp>
                <p:nvSpPr>
                  <p:cNvPr id="110" name="name_20214">
                    <a:extLst>
                      <a:ext uri="{FF2B5EF4-FFF2-40B4-BE49-F238E27FC236}">
                        <a16:creationId xmlns:a16="http://schemas.microsoft.com/office/drawing/2014/main" id="{F8A77C3A-95EE-98A5-1F1D-AC1CBA5A2969}"/>
                      </a:ext>
                    </a:extLst>
                  </p:cNvPr>
                  <p:cNvSpPr/>
                  <p:nvPr/>
                </p:nvSpPr>
                <p:spPr>
                  <a:xfrm>
                    <a:off x="4582969" y="7457723"/>
                    <a:ext cx="342900"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2021.4</a:t>
                    </a:r>
                    <a:endParaRPr lang="en-US" sz="750" dirty="0"/>
                  </a:p>
                </p:txBody>
              </p:sp>
              <p:sp>
                <p:nvSpPr>
                  <p:cNvPr id="111" name="name_20224">
                    <a:extLst>
                      <a:ext uri="{FF2B5EF4-FFF2-40B4-BE49-F238E27FC236}">
                        <a16:creationId xmlns:a16="http://schemas.microsoft.com/office/drawing/2014/main" id="{988842F3-484F-2ADC-2BA9-1B420FE9912A}"/>
                      </a:ext>
                    </a:extLst>
                  </p:cNvPr>
                  <p:cNvSpPr/>
                  <p:nvPr/>
                </p:nvSpPr>
                <p:spPr>
                  <a:xfrm>
                    <a:off x="5077831" y="7310588"/>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a:solidFill>
                          <a:srgbClr val="000000"/>
                        </a:solidFill>
                        <a:latin typeface="Futura Medium" pitchFamily="34" charset="0"/>
                        <a:ea typeface="Futura Medium" pitchFamily="34" charset="-122"/>
                        <a:cs typeface="Futura Medium" pitchFamily="34" charset="-120"/>
                      </a:rPr>
                      <a:t>2022.4</a:t>
                    </a:r>
                    <a:endParaRPr lang="en-US" sz="750"/>
                  </a:p>
                </p:txBody>
              </p:sp>
              <p:sp>
                <p:nvSpPr>
                  <p:cNvPr id="112" name="name_20234">
                    <a:extLst>
                      <a:ext uri="{FF2B5EF4-FFF2-40B4-BE49-F238E27FC236}">
                        <a16:creationId xmlns:a16="http://schemas.microsoft.com/office/drawing/2014/main" id="{81211915-D725-6DE9-B314-7734EA012BD0}"/>
                      </a:ext>
                    </a:extLst>
                  </p:cNvPr>
                  <p:cNvSpPr/>
                  <p:nvPr/>
                </p:nvSpPr>
                <p:spPr>
                  <a:xfrm>
                    <a:off x="5513450" y="7020737"/>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2023.4</a:t>
                    </a:r>
                    <a:endParaRPr lang="en-US" sz="750" dirty="0"/>
                  </a:p>
                </p:txBody>
              </p:sp>
            </p:grpSp>
          </p:grpSp>
          <p:sp>
            <p:nvSpPr>
              <p:cNvPr id="118" name="default_name">
                <a:extLst>
                  <a:ext uri="{FF2B5EF4-FFF2-40B4-BE49-F238E27FC236}">
                    <a16:creationId xmlns:a16="http://schemas.microsoft.com/office/drawing/2014/main" id="{8CC459EA-0097-6362-FC18-000D87295F49}"/>
                  </a:ext>
                </a:extLst>
              </p:cNvPr>
              <p:cNvSpPr/>
              <p:nvPr/>
            </p:nvSpPr>
            <p:spPr>
              <a:xfrm>
                <a:off x="2582418" y="4618265"/>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675" b="1" dirty="0">
                    <a:solidFill>
                      <a:srgbClr val="000000"/>
                    </a:solidFill>
                    <a:latin typeface="YuGothic Bold" pitchFamily="34" charset="0"/>
                    <a:ea typeface="YuGothic Bold" pitchFamily="34" charset="-122"/>
                    <a:cs typeface="YuGothic Bold" pitchFamily="34" charset="-120"/>
                  </a:rPr>
                  <a:t>園</a:t>
                </a:r>
                <a:endParaRPr lang="en-US" sz="675" dirty="0"/>
              </a:p>
            </p:txBody>
          </p:sp>
          <p:sp>
            <p:nvSpPr>
              <p:cNvPr id="119" name="name_266">
                <a:extLst>
                  <a:ext uri="{FF2B5EF4-FFF2-40B4-BE49-F238E27FC236}">
                    <a16:creationId xmlns:a16="http://schemas.microsoft.com/office/drawing/2014/main" id="{C3F09E28-AFFA-041F-62DD-F657AF501765}"/>
                  </a:ext>
                </a:extLst>
              </p:cNvPr>
              <p:cNvSpPr/>
              <p:nvPr/>
            </p:nvSpPr>
            <p:spPr>
              <a:xfrm>
                <a:off x="2315718" y="4561115"/>
                <a:ext cx="295275"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125" dirty="0">
                    <a:solidFill>
                      <a:srgbClr val="11337F"/>
                    </a:solidFill>
                    <a:latin typeface="Futura Medium" pitchFamily="34" charset="0"/>
                    <a:ea typeface="Futura Medium" pitchFamily="34" charset="-122"/>
                    <a:cs typeface="Futura Medium" pitchFamily="34" charset="-120"/>
                  </a:rPr>
                  <a:t>294</a:t>
                </a:r>
                <a:endParaRPr lang="en-US" sz="1125" dirty="0"/>
              </a:p>
            </p:txBody>
          </p:sp>
          <p:sp>
            <p:nvSpPr>
              <p:cNvPr id="120" name="name_20234">
                <a:extLst>
                  <a:ext uri="{FF2B5EF4-FFF2-40B4-BE49-F238E27FC236}">
                    <a16:creationId xmlns:a16="http://schemas.microsoft.com/office/drawing/2014/main" id="{C2BFB5CB-1C2E-4DA7-65ED-334F005E8A78}"/>
                  </a:ext>
                </a:extLst>
              </p:cNvPr>
              <p:cNvSpPr/>
              <p:nvPr/>
            </p:nvSpPr>
            <p:spPr>
              <a:xfrm>
                <a:off x="2274117" y="4461925"/>
                <a:ext cx="352425" cy="123825"/>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750" dirty="0">
                    <a:solidFill>
                      <a:srgbClr val="000000"/>
                    </a:solidFill>
                    <a:latin typeface="Futura Medium" pitchFamily="34" charset="0"/>
                    <a:ea typeface="Futura Medium" pitchFamily="34" charset="-122"/>
                    <a:cs typeface="Futura Medium" pitchFamily="34" charset="-120"/>
                  </a:rPr>
                  <a:t>2024.4</a:t>
                </a:r>
                <a:endParaRPr lang="en-US" sz="750" dirty="0"/>
              </a:p>
            </p:txBody>
          </p:sp>
        </p:grpSp>
        <p:pic>
          <p:nvPicPr>
            <p:cNvPr id="122" name="Picture 28">
              <a:extLst>
                <a:ext uri="{FF2B5EF4-FFF2-40B4-BE49-F238E27FC236}">
                  <a16:creationId xmlns:a16="http://schemas.microsoft.com/office/drawing/2014/main" id="{B91305BB-2C68-04A0-F959-991FCB0A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9363" y="4424721"/>
              <a:ext cx="174625" cy="190500"/>
            </a:xfrm>
            <a:prstGeom prst="rect">
              <a:avLst/>
            </a:prstGeom>
            <a:noFill/>
            <a:extLst>
              <a:ext uri="{909E8E84-426E-40DD-AFC4-6F175D3DCCD1}">
                <a14:hiddenFill xmlns:a14="http://schemas.microsoft.com/office/drawing/2010/main">
                  <a:solidFill>
                    <a:srgbClr val="FFFFFF"/>
                  </a:solidFill>
                </a14:hiddenFill>
              </a:ext>
            </a:extLst>
          </p:spPr>
        </p:pic>
        <p:sp>
          <p:nvSpPr>
            <p:cNvPr id="123" name="default_name">
              <a:extLst>
                <a:ext uri="{FF2B5EF4-FFF2-40B4-BE49-F238E27FC236}">
                  <a16:creationId xmlns:a16="http://schemas.microsoft.com/office/drawing/2014/main" id="{47AC34F2-DD70-D811-B980-8379BAE90D42}"/>
                </a:ext>
              </a:extLst>
            </p:cNvPr>
            <p:cNvSpPr/>
            <p:nvPr/>
          </p:nvSpPr>
          <p:spPr>
            <a:xfrm>
              <a:off x="3151242" y="4320759"/>
              <a:ext cx="123825" cy="13335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825"/>
                </a:lnSpc>
                <a:buNone/>
              </a:pPr>
              <a:r>
                <a:rPr lang="en-US" sz="1050" b="1" dirty="0">
                  <a:solidFill>
                    <a:srgbClr val="000000"/>
                  </a:solidFill>
                  <a:latin typeface="YuGothic Bold" pitchFamily="34" charset="0"/>
                  <a:ea typeface="YuGothic Bold" pitchFamily="34" charset="-122"/>
                  <a:cs typeface="YuGothic Bold" pitchFamily="34" charset="-120"/>
                </a:rPr>
                <a:t>園</a:t>
              </a:r>
              <a:endParaRPr lang="en-US" sz="1050" dirty="0"/>
            </a:p>
          </p:txBody>
        </p:sp>
        <p:sp>
          <p:nvSpPr>
            <p:cNvPr id="124" name="name_266">
              <a:extLst>
                <a:ext uri="{FF2B5EF4-FFF2-40B4-BE49-F238E27FC236}">
                  <a16:creationId xmlns:a16="http://schemas.microsoft.com/office/drawing/2014/main" id="{1076B709-8450-C63A-E091-EF36AC06335C}"/>
                </a:ext>
              </a:extLst>
            </p:cNvPr>
            <p:cNvSpPr/>
            <p:nvPr/>
          </p:nvSpPr>
          <p:spPr>
            <a:xfrm>
              <a:off x="2712825" y="4252328"/>
              <a:ext cx="523633" cy="190500"/>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2030" dirty="0">
                  <a:solidFill>
                    <a:srgbClr val="11337F"/>
                  </a:solidFill>
                  <a:latin typeface="Futura Medium" pitchFamily="34" charset="0"/>
                  <a:ea typeface="Futura Medium" pitchFamily="34" charset="-122"/>
                </a:rPr>
                <a:t>3</a:t>
              </a:r>
              <a:r>
                <a:rPr lang="en-US" altLang="ja-JP" sz="2030" dirty="0">
                  <a:solidFill>
                    <a:srgbClr val="11337F"/>
                  </a:solidFill>
                  <a:latin typeface="Futura Medium" pitchFamily="34" charset="0"/>
                  <a:ea typeface="Futura Medium" pitchFamily="34" charset="-122"/>
                </a:rPr>
                <a:t>36</a:t>
              </a:r>
              <a:endParaRPr lang="en-US" sz="2030" dirty="0"/>
            </a:p>
          </p:txBody>
        </p:sp>
        <p:sp>
          <p:nvSpPr>
            <p:cNvPr id="125" name="name_20234">
              <a:extLst>
                <a:ext uri="{FF2B5EF4-FFF2-40B4-BE49-F238E27FC236}">
                  <a16:creationId xmlns:a16="http://schemas.microsoft.com/office/drawing/2014/main" id="{47EA3862-8EF5-4560-D7C9-2884B5C14363}"/>
                </a:ext>
              </a:extLst>
            </p:cNvPr>
            <p:cNvSpPr/>
            <p:nvPr/>
          </p:nvSpPr>
          <p:spPr>
            <a:xfrm>
              <a:off x="2657797" y="4040529"/>
              <a:ext cx="458877" cy="116769"/>
            </a:xfrm>
            <a:prstGeom prst="rect">
              <a:avLst/>
            </a:prstGeom>
            <a:noFill/>
            <a:ln/>
          </p:spPr>
          <p:txBody>
            <a:bodyPr wrap="square" lIns="0" tIns="0" rIns="0" bIns="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975"/>
                </a:lnSpc>
                <a:buNone/>
              </a:pPr>
              <a:r>
                <a:rPr lang="en-US" sz="900" dirty="0">
                  <a:solidFill>
                    <a:srgbClr val="000000"/>
                  </a:solidFill>
                  <a:latin typeface="Futura Medium" pitchFamily="34" charset="0"/>
                  <a:ea typeface="Futura Medium" pitchFamily="34" charset="-122"/>
                  <a:cs typeface="Futura Medium" pitchFamily="34" charset="-120"/>
                </a:rPr>
                <a:t>2025.10</a:t>
              </a:r>
              <a:endParaRPr lang="en-US" sz="900" dirty="0"/>
            </a:p>
          </p:txBody>
        </p:sp>
      </p:grpSp>
      <p:sp>
        <p:nvSpPr>
          <p:cNvPr id="48" name="タイトル 47">
            <a:extLst>
              <a:ext uri="{FF2B5EF4-FFF2-40B4-BE49-F238E27FC236}">
                <a16:creationId xmlns:a16="http://schemas.microsoft.com/office/drawing/2014/main" id="{E747A4C2-C003-BF54-DBA4-EE96F26F78F6}"/>
              </a:ext>
            </a:extLst>
          </p:cNvPr>
          <p:cNvSpPr>
            <a:spLocks noGrp="1"/>
          </p:cNvSpPr>
          <p:nvPr>
            <p:ph type="title"/>
          </p:nvPr>
        </p:nvSpPr>
        <p:spPr/>
        <p:txBody>
          <a:bodyPr/>
          <a:lstStyle/>
          <a:p>
            <a:r>
              <a:rPr lang="ja-JP" altLang="en-US" dirty="0"/>
              <a:t>①　受託者の概要および運営実績</a:t>
            </a:r>
          </a:p>
        </p:txBody>
      </p:sp>
      <p:sp>
        <p:nvSpPr>
          <p:cNvPr id="52" name="テキスト プレースホルダー 51">
            <a:extLst>
              <a:ext uri="{FF2B5EF4-FFF2-40B4-BE49-F238E27FC236}">
                <a16:creationId xmlns:a16="http://schemas.microsoft.com/office/drawing/2014/main" id="{FDBB802F-BD4F-0199-F6DF-2A106DB0DF5C}"/>
              </a:ext>
            </a:extLst>
          </p:cNvPr>
          <p:cNvSpPr>
            <a:spLocks noGrp="1"/>
          </p:cNvSpPr>
          <p:nvPr>
            <p:ph type="body" sz="quarter" idx="11"/>
          </p:nvPr>
        </p:nvSpPr>
        <p:spPr/>
        <p:txBody>
          <a:bodyPr/>
          <a:lstStyle/>
          <a:p>
            <a:r>
              <a:rPr lang="ja-JP" altLang="en-US" dirty="0"/>
              <a:t>保育園の運営実績について</a:t>
            </a:r>
          </a:p>
        </p:txBody>
      </p:sp>
    </p:spTree>
    <p:extLst>
      <p:ext uri="{BB962C8B-B14F-4D97-AF65-F5344CB8AC3E}">
        <p14:creationId xmlns:p14="http://schemas.microsoft.com/office/powerpoint/2010/main" val="219508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DD56769-3BA2-6752-C60C-73A628D6D02D}"/>
              </a:ext>
            </a:extLst>
          </p:cNvPr>
          <p:cNvSpPr>
            <a:spLocks noGrp="1"/>
          </p:cNvSpPr>
          <p:nvPr>
            <p:ph type="title"/>
          </p:nvPr>
        </p:nvSpPr>
        <p:spPr/>
        <p:txBody>
          <a:bodyPr/>
          <a:lstStyle/>
          <a:p>
            <a:r>
              <a:rPr lang="ja-JP" altLang="en-US" dirty="0"/>
              <a:t>⑦　安全管理</a:t>
            </a:r>
          </a:p>
        </p:txBody>
      </p:sp>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5" name="テキスト プレースホルダー 4">
            <a:extLst>
              <a:ext uri="{FF2B5EF4-FFF2-40B4-BE49-F238E27FC236}">
                <a16:creationId xmlns:a16="http://schemas.microsoft.com/office/drawing/2014/main" id="{D53A1DFE-0B7A-4D51-ACC6-3C1EE6FEC990}"/>
              </a:ext>
            </a:extLst>
          </p:cNvPr>
          <p:cNvSpPr>
            <a:spLocks noGrp="1"/>
          </p:cNvSpPr>
          <p:nvPr>
            <p:ph type="body" sz="quarter" idx="11"/>
          </p:nvPr>
        </p:nvSpPr>
        <p:spPr>
          <a:xfrm>
            <a:off x="1123398" y="454283"/>
            <a:ext cx="5279276" cy="369332"/>
          </a:xfrm>
        </p:spPr>
        <p:txBody>
          <a:bodyPr/>
          <a:lstStyle/>
          <a:p>
            <a:r>
              <a:rPr lang="ja-JP" altLang="en-US" dirty="0"/>
              <a:t>児童虐待について</a:t>
            </a: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0527814"/>
              </p:ext>
            </p:extLst>
          </p:nvPr>
        </p:nvGraphicFramePr>
        <p:xfrm>
          <a:off x="692297" y="1072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692298" y="142098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692298" y="205799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7084583"/>
              </p:ext>
            </p:extLst>
          </p:nvPr>
        </p:nvGraphicFramePr>
        <p:xfrm>
          <a:off x="692297" y="171568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572237608"/>
              </p:ext>
            </p:extLst>
          </p:nvPr>
        </p:nvGraphicFramePr>
        <p:xfrm>
          <a:off x="736086" y="499778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36087" y="5345906"/>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94448" y="5345906"/>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6996" y="6644608"/>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13963" y="8311141"/>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65905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692297" y="254829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755649" y="313969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987242" y="3114081"/>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⑧　保護者様との連絡調整</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endParaRPr lang="ja-JP" altLang="en-US" dirty="0"/>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EDCC2-2DD4-6C52-2B81-97EE948090AA}"/>
              </a:ext>
            </a:extLst>
          </p:cNvPr>
          <p:cNvSpPr>
            <a:spLocks noGrp="1"/>
          </p:cNvSpPr>
          <p:nvPr>
            <p:ph type="title"/>
          </p:nvPr>
        </p:nvSpPr>
        <p:spPr/>
        <p:txBody>
          <a:bodyPr/>
          <a:lstStyle/>
          <a:p>
            <a:r>
              <a:rPr lang="ja-JP" altLang="en-US" dirty="0"/>
              <a:t>⑧　保護者様との連絡調整</a:t>
            </a:r>
          </a:p>
        </p:txBody>
      </p:sp>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sp>
        <p:nvSpPr>
          <p:cNvPr id="4" name="テキスト プレースホルダー 3">
            <a:extLst>
              <a:ext uri="{FF2B5EF4-FFF2-40B4-BE49-F238E27FC236}">
                <a16:creationId xmlns:a16="http://schemas.microsoft.com/office/drawing/2014/main" id="{0E12DBD3-14BE-0FA7-53EE-A2780C02F76D}"/>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保護者様との連絡、連携方法について</a:t>
            </a:r>
            <a:endParaRPr lang="ja-JP" altLang="en-US"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4200484456"/>
              </p:ext>
            </p:extLst>
          </p:nvPr>
        </p:nvGraphicFramePr>
        <p:xfrm>
          <a:off x="782571" y="98946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82572" y="1665426"/>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790146426"/>
              </p:ext>
            </p:extLst>
          </p:nvPr>
        </p:nvGraphicFramePr>
        <p:xfrm>
          <a:off x="782571" y="13231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820885" y="2113445"/>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85647" y="2391133"/>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509043" y="6317805"/>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81858" y="4491272"/>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79228" y="6334110"/>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733575" y="4498672"/>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30378" y="6337291"/>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48594114"/>
              </p:ext>
            </p:extLst>
          </p:nvPr>
        </p:nvGraphicFramePr>
        <p:xfrm>
          <a:off x="876686" y="657569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76687" y="7251657"/>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1892003455"/>
              </p:ext>
            </p:extLst>
          </p:nvPr>
        </p:nvGraphicFramePr>
        <p:xfrm>
          <a:off x="876686" y="690934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32125" y="9154535"/>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83570" y="2119790"/>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63451" y="7369845"/>
            <a:ext cx="964878" cy="1484944"/>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cstate="screen">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a:ext>
            </a:extLst>
          </a:blip>
          <a:stretch>
            <a:fillRect/>
          </a:stretch>
        </p:blipFill>
        <p:spPr>
          <a:xfrm>
            <a:off x="6316822" y="7855371"/>
            <a:ext cx="982029" cy="128047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691386" y="4490118"/>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D41E944-095A-4BCC-B70D-186C515DAF9D}"/>
              </a:ext>
            </a:extLst>
          </p:cNvPr>
          <p:cNvSpPr>
            <a:spLocks noGrp="1"/>
          </p:cNvSpPr>
          <p:nvPr>
            <p:ph type="title"/>
          </p:nvPr>
        </p:nvSpPr>
        <p:spPr/>
        <p:txBody>
          <a:bodyPr/>
          <a:lstStyle/>
          <a:p>
            <a:r>
              <a:rPr lang="ja-JP" altLang="en-US" dirty="0"/>
              <a:t>⑧　保護者様との連絡調整</a:t>
            </a:r>
          </a:p>
        </p:txBody>
      </p:sp>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sp>
        <p:nvSpPr>
          <p:cNvPr id="8" name="テキスト プレースホルダー 7">
            <a:extLst>
              <a:ext uri="{FF2B5EF4-FFF2-40B4-BE49-F238E27FC236}">
                <a16:creationId xmlns:a16="http://schemas.microsoft.com/office/drawing/2014/main" id="{62A9DB84-B2E6-92C7-15F8-7B8FEB6D2990}"/>
              </a:ext>
            </a:extLst>
          </p:cNvPr>
          <p:cNvSpPr>
            <a:spLocks noGrp="1"/>
          </p:cNvSpPr>
          <p:nvPr>
            <p:ph type="body" sz="quarter" idx="11"/>
          </p:nvPr>
        </p:nvSpPr>
        <p:spPr/>
        <p:txBody>
          <a:bodyPr/>
          <a:lstStyle/>
          <a:p>
            <a:r>
              <a:rPr lang="ja-JP" altLang="en-US" dirty="0"/>
              <a:t>苦情解決について</a:t>
            </a: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00145050"/>
              </p:ext>
            </p:extLst>
          </p:nvPr>
        </p:nvGraphicFramePr>
        <p:xfrm>
          <a:off x="772216" y="9322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72217" y="1282034"/>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65967" y="1282035"/>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38716" y="367551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012723794"/>
              </p:ext>
            </p:extLst>
          </p:nvPr>
        </p:nvGraphicFramePr>
        <p:xfrm>
          <a:off x="755383" y="3935986"/>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541" y="9927426"/>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0864" y="6911709"/>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72F7CD0-8586-8565-3D58-881226FB5346}"/>
              </a:ext>
            </a:extLst>
          </p:cNvPr>
          <p:cNvSpPr>
            <a:spLocks noGrp="1"/>
          </p:cNvSpPr>
          <p:nvPr>
            <p:ph type="title"/>
          </p:nvPr>
        </p:nvSpPr>
        <p:spPr/>
        <p:txBody>
          <a:bodyPr/>
          <a:lstStyle/>
          <a:p>
            <a:r>
              <a:rPr lang="ja-JP" altLang="en-US" dirty="0"/>
              <a:t>⑧　保護者様との連絡調整</a:t>
            </a:r>
          </a:p>
        </p:txBody>
      </p:sp>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9C188A97-00F3-5A80-DE07-0B80BB0C503C}"/>
              </a:ext>
            </a:extLst>
          </p:cNvPr>
          <p:cNvSpPr>
            <a:spLocks noGrp="1"/>
          </p:cNvSpPr>
          <p:nvPr>
            <p:ph type="body" sz="quarter" idx="11"/>
          </p:nvPr>
        </p:nvSpPr>
        <p:spPr/>
        <p:txBody>
          <a:bodyPr/>
          <a:lstStyle/>
          <a:p>
            <a:r>
              <a:rPr lang="ja-JP" altLang="en-US" dirty="0"/>
              <a:t>個人情報の保護について</a:t>
            </a:r>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440993826"/>
              </p:ext>
            </p:extLst>
          </p:nvPr>
        </p:nvGraphicFramePr>
        <p:xfrm>
          <a:off x="418271" y="10840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18272" y="1759976"/>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2282911248"/>
              </p:ext>
            </p:extLst>
          </p:nvPr>
        </p:nvGraphicFramePr>
        <p:xfrm>
          <a:off x="418271" y="141766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9145" y="1766057"/>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57144" y="3097836"/>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31021" y="3434555"/>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1514240745"/>
              </p:ext>
            </p:extLst>
          </p:nvPr>
        </p:nvGraphicFramePr>
        <p:xfrm>
          <a:off x="431021" y="312112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⑨　職員の配置及び質の向上</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ja-JP" altLang="en-US" dirty="0"/>
              <a:t>職員配置について</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CEF7065E-0F24-7563-BC75-EDAD632D12E3}"/>
              </a:ext>
            </a:extLst>
          </p:cNvPr>
          <p:cNvSpPr>
            <a:spLocks noGrp="1"/>
          </p:cNvSpPr>
          <p:nvPr>
            <p:ph type="title"/>
          </p:nvPr>
        </p:nvSpPr>
        <p:spPr/>
        <p:txBody>
          <a:bodyPr/>
          <a:lstStyle/>
          <a:p>
            <a:r>
              <a:rPr lang="ja-JP" altLang="en-US" dirty="0"/>
              <a:t>⑨　職員の配置及び質の向上</a:t>
            </a:r>
          </a:p>
        </p:txBody>
      </p:sp>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13" name="テキスト プレースホルダー 12">
            <a:extLst>
              <a:ext uri="{FF2B5EF4-FFF2-40B4-BE49-F238E27FC236}">
                <a16:creationId xmlns:a16="http://schemas.microsoft.com/office/drawing/2014/main" id="{D1C91F48-E4C5-F2A0-9902-6816350F6B94}"/>
              </a:ext>
            </a:extLst>
          </p:cNvPr>
          <p:cNvSpPr>
            <a:spLocks noGrp="1"/>
          </p:cNvSpPr>
          <p:nvPr>
            <p:ph type="body" sz="quarter" idx="11"/>
          </p:nvPr>
        </p:nvSpPr>
        <p:spPr>
          <a:xfrm>
            <a:off x="1123397" y="454283"/>
            <a:ext cx="6516687"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職員の採用方法、資格、経験、雇用形態</a:t>
            </a:r>
            <a:endParaRPr lang="ja-JP" altLang="en-US"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651" y="5253278"/>
            <a:ext cx="6516687" cy="363613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4267134643"/>
              </p:ext>
            </p:extLst>
          </p:nvPr>
        </p:nvGraphicFramePr>
        <p:xfrm>
          <a:off x="741013" y="91092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41015" y="1274719"/>
            <a:ext cx="6516687" cy="282740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41013" y="4219840"/>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069325" y="5869025"/>
            <a:ext cx="6786825" cy="2811026"/>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06670" y="13289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06671" y="4267935"/>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306" y="5390331"/>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552" y="3435642"/>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06671" y="1948293"/>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540" y="7734292"/>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56387" y="8701864"/>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912EB21D-EE59-C590-4E4B-B9086B3A406B}"/>
              </a:ext>
            </a:extLst>
          </p:cNvPr>
          <p:cNvSpPr>
            <a:spLocks noGrp="1"/>
          </p:cNvSpPr>
          <p:nvPr>
            <p:ph type="title"/>
          </p:nvPr>
        </p:nvSpPr>
        <p:spPr/>
        <p:txBody>
          <a:bodyPr/>
          <a:lstStyle/>
          <a:p>
            <a:r>
              <a:rPr lang="ja-JP" altLang="en-US" dirty="0"/>
              <a:t>⑨　職員の配置及び質の向上</a:t>
            </a:r>
          </a:p>
        </p:txBody>
      </p:sp>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11" name="テキスト プレースホルダー 10">
            <a:extLst>
              <a:ext uri="{FF2B5EF4-FFF2-40B4-BE49-F238E27FC236}">
                <a16:creationId xmlns:a16="http://schemas.microsoft.com/office/drawing/2014/main" id="{3C3F86ED-381D-8230-F7FB-A21EC6C0839A}"/>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職員研修について</a:t>
            </a:r>
            <a:endParaRPr lang="ja-JP" altLang="en-US"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61600" y="1268735"/>
            <a:ext cx="6516688" cy="830997"/>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52305320"/>
              </p:ext>
            </p:extLst>
          </p:nvPr>
        </p:nvGraphicFramePr>
        <p:xfrm>
          <a:off x="761602" y="2402693"/>
          <a:ext cx="6504250" cy="1826387"/>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41506">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78433">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41506">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124517">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112659">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82561">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3656231229"/>
              </p:ext>
            </p:extLst>
          </p:nvPr>
        </p:nvGraphicFramePr>
        <p:xfrm>
          <a:off x="761602" y="4365674"/>
          <a:ext cx="6516687" cy="1524000"/>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41885">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41885">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12565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113688">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75792">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82218" y="2158450"/>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61601" y="714646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3264259145"/>
              </p:ext>
            </p:extLst>
          </p:nvPr>
        </p:nvGraphicFramePr>
        <p:xfrm>
          <a:off x="761600" y="680415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61600" y="6046902"/>
            <a:ext cx="6808787" cy="73629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1326707" y="8601543"/>
            <a:ext cx="2329841" cy="1282011"/>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4386570" y="8599964"/>
            <a:ext cx="2622491" cy="1267156"/>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855211803"/>
              </p:ext>
            </p:extLst>
          </p:nvPr>
        </p:nvGraphicFramePr>
        <p:xfrm>
          <a:off x="761599" y="9264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CB0A-51EF-798E-CD48-6736478200B8}"/>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24FED384-7F7E-2FCF-11FE-239C7DB57143}"/>
              </a:ext>
            </a:extLst>
          </p:cNvPr>
          <p:cNvSpPr>
            <a:spLocks noGrp="1"/>
          </p:cNvSpPr>
          <p:nvPr>
            <p:ph type="title"/>
          </p:nvPr>
        </p:nvSpPr>
        <p:spPr/>
        <p:txBody>
          <a:bodyPr/>
          <a:lstStyle/>
          <a:p>
            <a:r>
              <a:rPr lang="ja-JP" altLang="en-US" dirty="0"/>
              <a:t>①　受託者の概要および運営実績</a:t>
            </a:r>
          </a:p>
        </p:txBody>
      </p:sp>
      <p:sp>
        <p:nvSpPr>
          <p:cNvPr id="4" name="スライド番号プレースホルダー 3">
            <a:extLst>
              <a:ext uri="{FF2B5EF4-FFF2-40B4-BE49-F238E27FC236}">
                <a16:creationId xmlns:a16="http://schemas.microsoft.com/office/drawing/2014/main" id="{2CC5D9CE-F0EB-0269-2663-994781214F7D}"/>
              </a:ext>
            </a:extLst>
          </p:cNvPr>
          <p:cNvSpPr>
            <a:spLocks noGrp="1"/>
          </p:cNvSpPr>
          <p:nvPr>
            <p:ph type="sldNum" sz="quarter" idx="10"/>
          </p:nvPr>
        </p:nvSpPr>
        <p:spPr/>
        <p:txBody>
          <a:bodyPr/>
          <a:lstStyle/>
          <a:p>
            <a:pPr>
              <a:defRPr/>
            </a:pPr>
            <a:fld id="{241ED152-6EA1-4D9A-823A-1E4C1B586740}" type="slidenum">
              <a:rPr lang="en-US" altLang="ja-JP" smtClean="0"/>
              <a:pPr>
                <a:defRPr/>
              </a:pPr>
              <a:t>4</a:t>
            </a:fld>
            <a:endParaRPr lang="en-US" altLang="ja-JP" dirty="0"/>
          </a:p>
        </p:txBody>
      </p:sp>
      <p:sp>
        <p:nvSpPr>
          <p:cNvPr id="10" name="テキスト プレースホルダー 9">
            <a:extLst>
              <a:ext uri="{FF2B5EF4-FFF2-40B4-BE49-F238E27FC236}">
                <a16:creationId xmlns:a16="http://schemas.microsoft.com/office/drawing/2014/main" id="{7960960A-1F36-9580-D039-977AF8C2F1F0}"/>
              </a:ext>
            </a:extLst>
          </p:cNvPr>
          <p:cNvSpPr>
            <a:spLocks noGrp="1"/>
          </p:cNvSpPr>
          <p:nvPr>
            <p:ph type="body" sz="quarter" idx="11"/>
          </p:nvPr>
        </p:nvSpPr>
        <p:spPr>
          <a:xfrm>
            <a:off x="1127421" y="467487"/>
            <a:ext cx="5279276" cy="369332"/>
          </a:xfrm>
        </p:spPr>
        <p:txBody>
          <a:bodyPr/>
          <a:lstStyle/>
          <a:p>
            <a:r>
              <a:rPr lang="ja-JP" altLang="en-US" dirty="0"/>
              <a:t>保育園の運営実績について</a:t>
            </a:r>
          </a:p>
        </p:txBody>
      </p:sp>
      <p:graphicFrame>
        <p:nvGraphicFramePr>
          <p:cNvPr id="17" name="Group 55">
            <a:extLst>
              <a:ext uri="{FF2B5EF4-FFF2-40B4-BE49-F238E27FC236}">
                <a16:creationId xmlns:a16="http://schemas.microsoft.com/office/drawing/2014/main" id="{2B31C3A6-B8BA-0408-123B-41328C630283}"/>
              </a:ext>
            </a:extLst>
          </p:cNvPr>
          <p:cNvGraphicFramePr>
            <a:graphicFrameLocks noGrp="1"/>
          </p:cNvGraphicFramePr>
          <p:nvPr>
            <p:extLst>
              <p:ext uri="{D42A27DB-BD31-4B8C-83A1-F6EECF244321}">
                <p14:modId xmlns:p14="http://schemas.microsoft.com/office/powerpoint/2010/main" val="1284257957"/>
              </p:ext>
            </p:extLst>
          </p:nvPr>
        </p:nvGraphicFramePr>
        <p:xfrm>
          <a:off x="721972" y="97722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県での受託実績（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8" name="Group 55">
            <a:extLst>
              <a:ext uri="{FF2B5EF4-FFF2-40B4-BE49-F238E27FC236}">
                <a16:creationId xmlns:a16="http://schemas.microsoft.com/office/drawing/2014/main" id="{62A4ABCC-A1D7-87AB-3F35-3AA0B18B836A}"/>
              </a:ext>
            </a:extLst>
          </p:cNvPr>
          <p:cNvGraphicFramePr>
            <a:graphicFrameLocks noGrp="1"/>
          </p:cNvGraphicFramePr>
          <p:nvPr>
            <p:extLst>
              <p:ext uri="{D42A27DB-BD31-4B8C-83A1-F6EECF244321}">
                <p14:modId xmlns:p14="http://schemas.microsoft.com/office/powerpoint/2010/main" val="1885727417"/>
              </p:ext>
            </p:extLst>
          </p:nvPr>
        </p:nvGraphicFramePr>
        <p:xfrm>
          <a:off x="721972" y="22250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エリア（</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県）の受託実績（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3DCBB8D5-0F29-13ED-CC1A-0031C26A0DCD}"/>
              </a:ext>
            </a:extLst>
          </p:cNvPr>
          <p:cNvGraphicFramePr>
            <a:graphicFrameLocks noGrp="1"/>
          </p:cNvGraphicFramePr>
          <p:nvPr>
            <p:extLst>
              <p:ext uri="{D42A27DB-BD31-4B8C-83A1-F6EECF244321}">
                <p14:modId xmlns:p14="http://schemas.microsoft.com/office/powerpoint/2010/main" val="76690755"/>
              </p:ext>
            </p:extLst>
          </p:nvPr>
        </p:nvGraphicFramePr>
        <p:xfrm>
          <a:off x="721972" y="348385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夜間保育実施の園受託実績（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0" name="コンテンツ プレースホルダ 1">
            <a:extLst>
              <a:ext uri="{FF2B5EF4-FFF2-40B4-BE49-F238E27FC236}">
                <a16:creationId xmlns:a16="http://schemas.microsoft.com/office/drawing/2014/main" id="{DB8639BD-3BD0-1C15-61C3-A9CB4188DE4B}"/>
              </a:ext>
            </a:extLst>
          </p:cNvPr>
          <p:cNvSpPr txBox="1">
            <a:spLocks/>
          </p:cNvSpPr>
          <p:nvPr/>
        </p:nvSpPr>
        <p:spPr>
          <a:xfrm>
            <a:off x="4578758" y="7498522"/>
            <a:ext cx="2659903" cy="249414"/>
          </a:xfrm>
          <a:prstGeom prst="rect">
            <a:avLst/>
          </a:prstGeom>
          <a:solidFill>
            <a:schemeClr val="tx1">
              <a:lumMod val="50000"/>
              <a:lumOff val="50000"/>
            </a:schemeClr>
          </a:solidFill>
        </p:spPr>
        <p:txBody>
          <a:bodyPr wrap="square" lIns="72000" tIns="36000" rIns="0" bIns="72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全国</a:t>
            </a:r>
            <a:r>
              <a:rPr lang="ja-JP" altLang="en-US" sz="800" kern="0" spc="50" dirty="0">
                <a:solidFill>
                  <a:schemeClr val="bg1"/>
                </a:solidFill>
                <a:effectLst/>
                <a:latin typeface="+mn-ea"/>
                <a:ea typeface="+mn-ea"/>
                <a:cs typeface="Meiryo UI" pitchFamily="50" charset="-128"/>
              </a:rPr>
              <a:t>の実績は、</a:t>
            </a:r>
            <a:r>
              <a:rPr lang="ja-JP" altLang="en-US" sz="800" b="1" kern="0" spc="50" dirty="0">
                <a:solidFill>
                  <a:schemeClr val="accent4">
                    <a:lumMod val="60000"/>
                    <a:lumOff val="40000"/>
                  </a:schemeClr>
                </a:solidFill>
                <a:effectLst/>
                <a:latin typeface="+mn-ea"/>
                <a:ea typeface="+mn-ea"/>
                <a:cs typeface="Meiryo UI" pitchFamily="50" charset="-128"/>
              </a:rPr>
              <a:t>別添資料「運営実績」</a:t>
            </a:r>
            <a:r>
              <a:rPr lang="ja-JP" altLang="en-US" sz="800" kern="0" spc="50" dirty="0">
                <a:solidFill>
                  <a:schemeClr val="bg1"/>
                </a:solidFill>
                <a:effectLst/>
                <a:latin typeface="+mn-ea"/>
                <a:ea typeface="+mn-ea"/>
                <a:cs typeface="Meiryo UI" pitchFamily="50" charset="-128"/>
              </a:rPr>
              <a:t>を参照</a:t>
            </a:r>
          </a:p>
        </p:txBody>
      </p:sp>
      <p:graphicFrame>
        <p:nvGraphicFramePr>
          <p:cNvPr id="21" name="表 20">
            <a:extLst>
              <a:ext uri="{FF2B5EF4-FFF2-40B4-BE49-F238E27FC236}">
                <a16:creationId xmlns:a16="http://schemas.microsoft.com/office/drawing/2014/main" id="{1403FECA-E876-C00B-5296-4B09F5B714B5}"/>
              </a:ext>
            </a:extLst>
          </p:cNvPr>
          <p:cNvGraphicFramePr>
            <a:graphicFrameLocks noGrp="1"/>
          </p:cNvGraphicFramePr>
          <p:nvPr>
            <p:extLst>
              <p:ext uri="{D42A27DB-BD31-4B8C-83A1-F6EECF244321}">
                <p14:modId xmlns:p14="http://schemas.microsoft.com/office/powerpoint/2010/main" val="961008115"/>
              </p:ext>
            </p:extLst>
          </p:nvPr>
        </p:nvGraphicFramePr>
        <p:xfrm>
          <a:off x="733066" y="1346134"/>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2" name="表 21">
            <a:extLst>
              <a:ext uri="{FF2B5EF4-FFF2-40B4-BE49-F238E27FC236}">
                <a16:creationId xmlns:a16="http://schemas.microsoft.com/office/drawing/2014/main" id="{8EBF18DB-427D-7093-138F-BA9D12FDB934}"/>
              </a:ext>
            </a:extLst>
          </p:cNvPr>
          <p:cNvGraphicFramePr>
            <a:graphicFrameLocks noGrp="1"/>
          </p:cNvGraphicFramePr>
          <p:nvPr>
            <p:extLst>
              <p:ext uri="{D42A27DB-BD31-4B8C-83A1-F6EECF244321}">
                <p14:modId xmlns:p14="http://schemas.microsoft.com/office/powerpoint/2010/main" val="1743117816"/>
              </p:ext>
            </p:extLst>
          </p:nvPr>
        </p:nvGraphicFramePr>
        <p:xfrm>
          <a:off x="733066" y="2584365"/>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23" name="表 22">
            <a:extLst>
              <a:ext uri="{FF2B5EF4-FFF2-40B4-BE49-F238E27FC236}">
                <a16:creationId xmlns:a16="http://schemas.microsoft.com/office/drawing/2014/main" id="{8AAC4E5B-8CC6-4D7C-4AB2-081ADA9B8388}"/>
              </a:ext>
            </a:extLst>
          </p:cNvPr>
          <p:cNvGraphicFramePr>
            <a:graphicFrameLocks noGrp="1"/>
          </p:cNvGraphicFramePr>
          <p:nvPr>
            <p:extLst>
              <p:ext uri="{D42A27DB-BD31-4B8C-83A1-F6EECF244321}">
                <p14:modId xmlns:p14="http://schemas.microsoft.com/office/powerpoint/2010/main" val="2941171934"/>
              </p:ext>
            </p:extLst>
          </p:nvPr>
        </p:nvGraphicFramePr>
        <p:xfrm>
          <a:off x="733066" y="3843141"/>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5" name="Group 55">
            <a:extLst>
              <a:ext uri="{FF2B5EF4-FFF2-40B4-BE49-F238E27FC236}">
                <a16:creationId xmlns:a16="http://schemas.microsoft.com/office/drawing/2014/main" id="{A7C08F59-DB84-A7FC-41A2-436AD7244ED4}"/>
              </a:ext>
            </a:extLst>
          </p:cNvPr>
          <p:cNvGraphicFramePr>
            <a:graphicFrameLocks noGrp="1"/>
          </p:cNvGraphicFramePr>
          <p:nvPr>
            <p:extLst>
              <p:ext uri="{D42A27DB-BD31-4B8C-83A1-F6EECF244321}">
                <p14:modId xmlns:p14="http://schemas.microsoft.com/office/powerpoint/2010/main" val="2731979168"/>
              </p:ext>
            </p:extLst>
          </p:nvPr>
        </p:nvGraphicFramePr>
        <p:xfrm>
          <a:off x="721972" y="474263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病児保育実施の園受託実績（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0F32C913-66FF-91F8-7084-B08410A0CA61}"/>
              </a:ext>
            </a:extLst>
          </p:cNvPr>
          <p:cNvGraphicFramePr>
            <a:graphicFrameLocks noGrp="1"/>
          </p:cNvGraphicFramePr>
          <p:nvPr>
            <p:extLst>
              <p:ext uri="{D42A27DB-BD31-4B8C-83A1-F6EECF244321}">
                <p14:modId xmlns:p14="http://schemas.microsoft.com/office/powerpoint/2010/main" val="1069174259"/>
              </p:ext>
            </p:extLst>
          </p:nvPr>
        </p:nvGraphicFramePr>
        <p:xfrm>
          <a:off x="721972" y="607241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学童保育実施の園受託実績（</a:t>
                      </a:r>
                      <a:r>
                        <a:rPr kumimoji="1" lang="ja-JP" altLang="en-US" sz="1400" b="1" i="0" u="none" strike="noStrike" kern="1200" cap="none" spc="0" normalizeH="0" baseline="0" noProof="0" dirty="0">
                          <a:ln>
                            <a:noFill/>
                          </a:ln>
                          <a:solidFill>
                            <a:schemeClr val="bg1"/>
                          </a:solidFill>
                          <a:effectLst/>
                          <a:highlight>
                            <a:srgbClr val="FFFF00"/>
                          </a:highligh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施設）一部抜粋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表 6">
            <a:extLst>
              <a:ext uri="{FF2B5EF4-FFF2-40B4-BE49-F238E27FC236}">
                <a16:creationId xmlns:a16="http://schemas.microsoft.com/office/drawing/2014/main" id="{67E3D835-D17A-D87C-53E2-AC8814F25616}"/>
              </a:ext>
            </a:extLst>
          </p:cNvPr>
          <p:cNvGraphicFramePr>
            <a:graphicFrameLocks noGrp="1"/>
          </p:cNvGraphicFramePr>
          <p:nvPr>
            <p:extLst>
              <p:ext uri="{D42A27DB-BD31-4B8C-83A1-F6EECF244321}">
                <p14:modId xmlns:p14="http://schemas.microsoft.com/office/powerpoint/2010/main" val="1626258947"/>
              </p:ext>
            </p:extLst>
          </p:nvPr>
        </p:nvGraphicFramePr>
        <p:xfrm>
          <a:off x="733066" y="5180372"/>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graphicFrame>
        <p:nvGraphicFramePr>
          <p:cNvPr id="8" name="表 7">
            <a:extLst>
              <a:ext uri="{FF2B5EF4-FFF2-40B4-BE49-F238E27FC236}">
                <a16:creationId xmlns:a16="http://schemas.microsoft.com/office/drawing/2014/main" id="{1628FEF4-099F-BF40-F4F1-66E15BBA0BFE}"/>
              </a:ext>
            </a:extLst>
          </p:cNvPr>
          <p:cNvGraphicFramePr>
            <a:graphicFrameLocks noGrp="1"/>
          </p:cNvGraphicFramePr>
          <p:nvPr>
            <p:extLst>
              <p:ext uri="{D42A27DB-BD31-4B8C-83A1-F6EECF244321}">
                <p14:modId xmlns:p14="http://schemas.microsoft.com/office/powerpoint/2010/main" val="2941381242"/>
              </p:ext>
            </p:extLst>
          </p:nvPr>
        </p:nvGraphicFramePr>
        <p:xfrm>
          <a:off x="721972" y="6480257"/>
          <a:ext cx="6505595" cy="726060"/>
        </p:xfrm>
        <a:graphic>
          <a:graphicData uri="http://schemas.openxmlformats.org/drawingml/2006/table">
            <a:tbl>
              <a:tblPr firstCol="1" bandRow="1">
                <a:tableStyleId>{5C22544A-7EE6-4342-B048-85BDC9FD1C3A}</a:tableStyleId>
              </a:tblPr>
              <a:tblGrid>
                <a:gridCol w="3008272">
                  <a:extLst>
                    <a:ext uri="{9D8B030D-6E8A-4147-A177-3AD203B41FA5}">
                      <a16:colId xmlns:a16="http://schemas.microsoft.com/office/drawing/2014/main" val="3986913123"/>
                    </a:ext>
                  </a:extLst>
                </a:gridCol>
                <a:gridCol w="3497323">
                  <a:extLst>
                    <a:ext uri="{9D8B030D-6E8A-4147-A177-3AD203B41FA5}">
                      <a16:colId xmlns:a16="http://schemas.microsoft.com/office/drawing/2014/main" val="3734565805"/>
                    </a:ext>
                  </a:extLst>
                </a:gridCol>
              </a:tblGrid>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327063"/>
                  </a:ext>
                </a:extLst>
              </a:tr>
              <a:tr h="181515">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b="0" kern="100" dirty="0">
                          <a:solidFill>
                            <a:schemeClr val="tx1"/>
                          </a:solidFill>
                          <a:effectLst/>
                          <a:highlight>
                            <a:srgbClr val="FFFF00"/>
                          </a:highlight>
                        </a:rPr>
                        <a:t>○○</a:t>
                      </a:r>
                      <a:endParaRPr lang="ja-JP" sz="1000" b="0" kern="100" dirty="0">
                        <a:solidFill>
                          <a:schemeClr val="tx1"/>
                        </a:solidFill>
                        <a:effectLst/>
                        <a:highlight>
                          <a:srgbClr val="FFFF00"/>
                        </a:highlight>
                        <a:latin typeface="Century" panose="02040604050505020304" pitchFamily="18" charset="0"/>
                        <a:ea typeface="ＭＳ 明朝" panose="02020609040205080304" pitchFamily="49" charset="-128"/>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bl>
          </a:graphicData>
        </a:graphic>
      </p:graphicFrame>
    </p:spTree>
    <p:extLst>
      <p:ext uri="{BB962C8B-B14F-4D97-AF65-F5344CB8AC3E}">
        <p14:creationId xmlns:p14="http://schemas.microsoft.com/office/powerpoint/2010/main" val="232072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1541298649"/>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1381889052"/>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208BCB3-A0EB-B86E-9406-1380A470F9F8}"/>
              </a:ext>
            </a:extLst>
          </p:cNvPr>
          <p:cNvSpPr>
            <a:spLocks noGrp="1"/>
          </p:cNvSpPr>
          <p:nvPr>
            <p:ph type="title"/>
          </p:nvPr>
        </p:nvSpPr>
        <p:spPr/>
        <p:txBody>
          <a:bodyPr/>
          <a:lstStyle/>
          <a:p>
            <a:r>
              <a:rPr lang="ja-JP" altLang="en-US" dirty="0"/>
              <a:t>⑨　職員の配置及び質の向上</a:t>
            </a:r>
          </a:p>
        </p:txBody>
      </p:sp>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5" name="テキスト プレースホルダー 4">
            <a:extLst>
              <a:ext uri="{FF2B5EF4-FFF2-40B4-BE49-F238E27FC236}">
                <a16:creationId xmlns:a16="http://schemas.microsoft.com/office/drawing/2014/main" id="{5100DCC5-6BB3-B03E-6E57-9814F8E2AD99}"/>
              </a:ext>
            </a:extLst>
          </p:cNvPr>
          <p:cNvSpPr>
            <a:spLocks noGrp="1"/>
          </p:cNvSpPr>
          <p:nvPr>
            <p:ph type="body" sz="quarter" idx="11"/>
          </p:nvPr>
        </p:nvSpPr>
        <p:spPr>
          <a:xfrm>
            <a:off x="1123398" y="454283"/>
            <a:ext cx="5279276" cy="369332"/>
          </a:xfrm>
        </p:spPr>
        <p:txBody>
          <a:bodyPr/>
          <a:lstStyle/>
          <a:p>
            <a:r>
              <a:rPr lang="ja-JP" altLang="en-US" kern="100" dirty="0">
                <a:latin typeface="Century" panose="02040604050505020304" pitchFamily="18" charset="0"/>
                <a:ea typeface="メイリオ" panose="020B0604030504040204" pitchFamily="34" charset="-128"/>
                <a:cs typeface="Times New Roman" panose="02020603050405020304" pitchFamily="18" charset="0"/>
              </a:rPr>
              <a:t>職員研修、</a:t>
            </a:r>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職員の労働安全衛生について</a:t>
            </a:r>
            <a:endParaRPr lang="ja-JP" altLang="ja-JP" kern="100" dirty="0">
              <a:latin typeface="Century" panose="02040604050505020304" pitchFamily="18" charset="0"/>
              <a:ea typeface="ＭＳ 明朝" panose="02020609040205080304" pitchFamily="49" charset="-128"/>
              <a:cs typeface="Times New Roman" panose="02020603050405020304" pitchFamily="18" charset="0"/>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35117" y="1251967"/>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4053712539"/>
              </p:ext>
            </p:extLst>
          </p:nvPr>
        </p:nvGraphicFramePr>
        <p:xfrm>
          <a:off x="735116" y="9096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669129906"/>
              </p:ext>
            </p:extLst>
          </p:nvPr>
        </p:nvGraphicFramePr>
        <p:xfrm>
          <a:off x="745221" y="43154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55382" y="4671695"/>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35118" y="5502510"/>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12861" y="5591225"/>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383" y="8089459"/>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4039400779"/>
              </p:ext>
            </p:extLst>
          </p:nvPr>
        </p:nvGraphicFramePr>
        <p:xfrm>
          <a:off x="755383" y="774911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46506" y="8610783"/>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281" y="9982215"/>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25013" y="1542360"/>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29577" y="3453704"/>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59141" y="1640797"/>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29577" y="1730922"/>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29577" y="2538868"/>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911" r="1886"/>
          <a:stretch/>
        </p:blipFill>
        <p:spPr>
          <a:xfrm>
            <a:off x="1077548" y="1846722"/>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485420" y="7058203"/>
            <a:ext cx="2652535" cy="2383847"/>
          </a:xfrm>
          <a:prstGeom prst="rect">
            <a:avLst/>
          </a:prstGeom>
        </p:spPr>
      </p:pic>
      <p:sp>
        <p:nvSpPr>
          <p:cNvPr id="10" name="テキスト プレースホルダー 9">
            <a:extLst>
              <a:ext uri="{FF2B5EF4-FFF2-40B4-BE49-F238E27FC236}">
                <a16:creationId xmlns:a16="http://schemas.microsoft.com/office/drawing/2014/main" id="{CC860AC8-5246-06FD-5934-BC4D09524629}"/>
              </a:ext>
            </a:extLst>
          </p:cNvPr>
          <p:cNvSpPr>
            <a:spLocks noGrp="1"/>
          </p:cNvSpPr>
          <p:nvPr>
            <p:ph type="body" sz="quarter" idx="11"/>
          </p:nvPr>
        </p:nvSpPr>
        <p:spPr/>
        <p:txBody>
          <a:bodyPr/>
          <a:lstStyle/>
          <a:p>
            <a:r>
              <a:rPr lang="ja-JP" altLang="en-US" dirty="0"/>
              <a:t>専門家への相談窓口の設置</a:t>
            </a:r>
          </a:p>
        </p:txBody>
      </p:sp>
      <p:sp>
        <p:nvSpPr>
          <p:cNvPr id="12" name="タイトル 11">
            <a:extLst>
              <a:ext uri="{FF2B5EF4-FFF2-40B4-BE49-F238E27FC236}">
                <a16:creationId xmlns:a16="http://schemas.microsoft.com/office/drawing/2014/main" id="{57EAC816-7C8B-DFC5-C920-0559E758A347}"/>
              </a:ext>
            </a:extLst>
          </p:cNvPr>
          <p:cNvSpPr>
            <a:spLocks noGrp="1"/>
          </p:cNvSpPr>
          <p:nvPr>
            <p:ph type="title"/>
          </p:nvPr>
        </p:nvSpPr>
        <p:spPr/>
        <p:txBody>
          <a:bodyPr/>
          <a:lstStyle/>
          <a:p>
            <a:r>
              <a:rPr lang="ja-JP" altLang="en-US" dirty="0"/>
              <a:t>⑨　職員の配置及び質の向上</a:t>
            </a:r>
          </a:p>
        </p:txBody>
      </p:sp>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⑩　業務遂行能力</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4E51F2-1FCC-7E9A-955B-0400AE440AF1}"/>
              </a:ext>
            </a:extLst>
          </p:cNvPr>
          <p:cNvSpPr>
            <a:spLocks noGrp="1"/>
          </p:cNvSpPr>
          <p:nvPr>
            <p:ph type="title"/>
          </p:nvPr>
        </p:nvSpPr>
        <p:spPr/>
        <p:txBody>
          <a:bodyPr/>
          <a:lstStyle/>
          <a:p>
            <a:r>
              <a:rPr lang="ja-JP" altLang="en-US" dirty="0"/>
              <a:t>⑩　業務遂行能力</a:t>
            </a:r>
          </a:p>
        </p:txBody>
      </p:sp>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4" name="テキスト プレースホルダー 3">
            <a:extLst>
              <a:ext uri="{FF2B5EF4-FFF2-40B4-BE49-F238E27FC236}">
                <a16:creationId xmlns:a16="http://schemas.microsoft.com/office/drawing/2014/main" id="{CB18CA2B-2935-2DE4-5375-C12CC5392F43}"/>
              </a:ext>
            </a:extLst>
          </p:cNvPr>
          <p:cNvSpPr>
            <a:spLocks noGrp="1"/>
          </p:cNvSpPr>
          <p:nvPr>
            <p:ph type="body" sz="quarter" idx="11"/>
          </p:nvPr>
        </p:nvSpPr>
        <p:spPr/>
        <p:txBody>
          <a:bodyPr/>
          <a:lstStyle/>
          <a:p>
            <a:r>
              <a:rPr lang="ja-JP" altLang="en-US" dirty="0"/>
              <a:t>経営の安定性について</a:t>
            </a:r>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35828" y="1404051"/>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3080920645"/>
              </p:ext>
            </p:extLst>
          </p:nvPr>
        </p:nvGraphicFramePr>
        <p:xfrm>
          <a:off x="635828" y="10637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35829" y="2590159"/>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412585269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128778588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4120985527"/>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1229E49-283B-9B87-8FB0-5AACE6F3E15C}"/>
              </a:ext>
            </a:extLst>
          </p:cNvPr>
          <p:cNvSpPr>
            <a:spLocks noGrp="1"/>
          </p:cNvSpPr>
          <p:nvPr>
            <p:ph type="title"/>
          </p:nvPr>
        </p:nvSpPr>
        <p:spPr/>
        <p:txBody>
          <a:bodyPr/>
          <a:lstStyle/>
          <a:p>
            <a:r>
              <a:rPr lang="ja-JP" altLang="en-US" dirty="0"/>
              <a:t>⑩　業務遂行能力</a:t>
            </a:r>
          </a:p>
        </p:txBody>
      </p:sp>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sp>
        <p:nvSpPr>
          <p:cNvPr id="6" name="テキスト プレースホルダー 5">
            <a:extLst>
              <a:ext uri="{FF2B5EF4-FFF2-40B4-BE49-F238E27FC236}">
                <a16:creationId xmlns:a16="http://schemas.microsoft.com/office/drawing/2014/main" id="{AA865BF3-D796-3723-8CE7-1700950033A9}"/>
              </a:ext>
            </a:extLst>
          </p:cNvPr>
          <p:cNvSpPr>
            <a:spLocks noGrp="1"/>
          </p:cNvSpPr>
          <p:nvPr>
            <p:ph type="body" sz="quarter" idx="11"/>
          </p:nvPr>
        </p:nvSpPr>
        <p:spPr/>
        <p:txBody>
          <a:bodyPr/>
          <a:lstStyle/>
          <a:p>
            <a:r>
              <a:rPr lang="ja-JP" altLang="en-US" dirty="0"/>
              <a:t>危機管理とリスク管理サイクル</a:t>
            </a:r>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89221" y="1392773"/>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145005257"/>
              </p:ext>
            </p:extLst>
          </p:nvPr>
        </p:nvGraphicFramePr>
        <p:xfrm>
          <a:off x="767212" y="99507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803022592"/>
              </p:ext>
            </p:extLst>
          </p:nvPr>
        </p:nvGraphicFramePr>
        <p:xfrm>
          <a:off x="811002" y="6125631"/>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69948" y="4917691"/>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618588" y="5675024"/>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553" y="6533733"/>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611857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611825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6" name="タイトル 15">
            <a:extLst>
              <a:ext uri="{FF2B5EF4-FFF2-40B4-BE49-F238E27FC236}">
                <a16:creationId xmlns:a16="http://schemas.microsoft.com/office/drawing/2014/main" id="{87A8182B-D8D3-E4A5-65D8-D5D13D5033F3}"/>
              </a:ext>
            </a:extLst>
          </p:cNvPr>
          <p:cNvSpPr>
            <a:spLocks noGrp="1"/>
          </p:cNvSpPr>
          <p:nvPr>
            <p:ph type="title"/>
          </p:nvPr>
        </p:nvSpPr>
        <p:spPr/>
        <p:txBody>
          <a:bodyPr/>
          <a:lstStyle/>
          <a:p>
            <a:r>
              <a:rPr lang="ja-JP" altLang="en-US" dirty="0"/>
              <a:t>⑩　業務遂行能力</a:t>
            </a:r>
          </a:p>
        </p:txBody>
      </p: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sp>
        <p:nvSpPr>
          <p:cNvPr id="17" name="テキスト プレースホルダー 16">
            <a:extLst>
              <a:ext uri="{FF2B5EF4-FFF2-40B4-BE49-F238E27FC236}">
                <a16:creationId xmlns:a16="http://schemas.microsoft.com/office/drawing/2014/main" id="{6A966680-0E71-98AC-BC52-E807F3C099BC}"/>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不測の事態に対するサポート体制について</a:t>
            </a:r>
            <a:endParaRPr lang="ja-JP" altLang="en-US"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116157322"/>
              </p:ext>
            </p:extLst>
          </p:nvPr>
        </p:nvGraphicFramePr>
        <p:xfrm>
          <a:off x="755649" y="99704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134549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208260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300198990"/>
              </p:ext>
            </p:extLst>
          </p:nvPr>
        </p:nvGraphicFramePr>
        <p:xfrm>
          <a:off x="755649" y="17402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518209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455001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455001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457719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400212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400212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400212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74372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405210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74372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419432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74372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405210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530965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562047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569117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357257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45016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2586307948"/>
              </p:ext>
            </p:extLst>
          </p:nvPr>
        </p:nvGraphicFramePr>
        <p:xfrm>
          <a:off x="755649" y="7775234"/>
          <a:ext cx="6400205" cy="173214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249722">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249722">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48353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249722">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249722">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249722">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630510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626461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359287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359721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F5EF1B4-611B-2406-F5D3-48CA745BECA3}"/>
              </a:ext>
            </a:extLst>
          </p:cNvPr>
          <p:cNvSpPr>
            <a:spLocks noGrp="1"/>
          </p:cNvSpPr>
          <p:nvPr>
            <p:ph type="title"/>
          </p:nvPr>
        </p:nvSpPr>
        <p:spPr/>
        <p:txBody>
          <a:bodyPr/>
          <a:lstStyle/>
          <a:p>
            <a:r>
              <a:rPr lang="ja-JP" altLang="en-US" dirty="0"/>
              <a:t>⑩　業務遂行能力</a:t>
            </a:r>
          </a:p>
        </p:txBody>
      </p: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sp>
        <p:nvSpPr>
          <p:cNvPr id="7" name="テキスト プレースホルダー 6">
            <a:extLst>
              <a:ext uri="{FF2B5EF4-FFF2-40B4-BE49-F238E27FC236}">
                <a16:creationId xmlns:a16="http://schemas.microsoft.com/office/drawing/2014/main" id="{5C5AE07C-C330-8A4A-9909-FADE08988E1E}"/>
              </a:ext>
            </a:extLst>
          </p:cNvPr>
          <p:cNvSpPr>
            <a:spLocks noGrp="1"/>
          </p:cNvSpPr>
          <p:nvPr>
            <p:ph type="body" sz="quarter" idx="11"/>
          </p:nvPr>
        </p:nvSpPr>
        <p:spPr/>
        <p:txBody>
          <a:bodyPr/>
          <a:lstStyle/>
          <a:p>
            <a:r>
              <a:rPr lang="ja-JP" altLang="en-US" dirty="0"/>
              <a:t>安定運営・評価体制</a:t>
            </a:r>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3437012163"/>
              </p:ext>
            </p:extLst>
          </p:nvPr>
        </p:nvGraphicFramePr>
        <p:xfrm>
          <a:off x="755649" y="109452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2075854505"/>
              </p:ext>
            </p:extLst>
          </p:nvPr>
        </p:nvGraphicFramePr>
        <p:xfrm>
          <a:off x="755649" y="14575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650" y="1820620"/>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481" y="2270098"/>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54812931"/>
              </p:ext>
            </p:extLst>
          </p:nvPr>
        </p:nvGraphicFramePr>
        <p:xfrm>
          <a:off x="985841" y="3652518"/>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841" y="3652518"/>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92AF0-54B8-33EE-C7AF-A3A4EDF126EF}"/>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AE50265F-1591-C951-E11A-B712B95CF2FF}"/>
              </a:ext>
            </a:extLst>
          </p:cNvPr>
          <p:cNvSpPr>
            <a:spLocks noGrp="1"/>
          </p:cNvSpPr>
          <p:nvPr>
            <p:ph type="title"/>
          </p:nvPr>
        </p:nvSpPr>
        <p:spPr/>
        <p:txBody>
          <a:bodyPr/>
          <a:lstStyle/>
          <a:p>
            <a:r>
              <a:rPr lang="ja-JP" altLang="en-US" dirty="0"/>
              <a:t>②　保育園運営に対する基本的事項</a:t>
            </a:r>
          </a:p>
        </p:txBody>
      </p:sp>
      <p:sp>
        <p:nvSpPr>
          <p:cNvPr id="204" name="テキスト プレースホルダー 203">
            <a:extLst>
              <a:ext uri="{FF2B5EF4-FFF2-40B4-BE49-F238E27FC236}">
                <a16:creationId xmlns:a16="http://schemas.microsoft.com/office/drawing/2014/main" id="{CBA4A3EF-03B4-3F39-CCA7-75F89F0B1615}"/>
              </a:ext>
            </a:extLst>
          </p:cNvPr>
          <p:cNvSpPr>
            <a:spLocks noGrp="1"/>
          </p:cNvSpPr>
          <p:nvPr>
            <p:ph type="body" sz="quarter" idx="11"/>
          </p:nvPr>
        </p:nvSpPr>
        <p:spPr/>
        <p:txBody>
          <a:bodyPr/>
          <a:lstStyle/>
          <a:p>
            <a:r>
              <a:rPr lang="ja-JP" altLang="en-US" dirty="0"/>
              <a:t>経営理念、運営方針等について</a:t>
            </a:r>
          </a:p>
        </p:txBody>
      </p:sp>
      <p:sp>
        <p:nvSpPr>
          <p:cNvPr id="7" name="正方形/長方形 6">
            <a:extLst>
              <a:ext uri="{FF2B5EF4-FFF2-40B4-BE49-F238E27FC236}">
                <a16:creationId xmlns:a16="http://schemas.microsoft.com/office/drawing/2014/main" id="{587A49DB-42DD-75E0-3134-762BD9FCA213}"/>
              </a:ext>
            </a:extLst>
          </p:cNvPr>
          <p:cNvSpPr/>
          <p:nvPr/>
        </p:nvSpPr>
        <p:spPr bwMode="auto">
          <a:xfrm>
            <a:off x="773033" y="1901579"/>
            <a:ext cx="6516689" cy="17463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aphicFrame>
        <p:nvGraphicFramePr>
          <p:cNvPr id="8" name="Group 55">
            <a:extLst>
              <a:ext uri="{FF2B5EF4-FFF2-40B4-BE49-F238E27FC236}">
                <a16:creationId xmlns:a16="http://schemas.microsoft.com/office/drawing/2014/main" id="{2C056972-ABB6-4820-3259-8EE88A4F1A28}"/>
              </a:ext>
            </a:extLst>
          </p:cNvPr>
          <p:cNvGraphicFramePr>
            <a:graphicFrameLocks noGrp="1"/>
          </p:cNvGraphicFramePr>
          <p:nvPr/>
        </p:nvGraphicFramePr>
        <p:xfrm>
          <a:off x="725420" y="101017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保育理念、保育目標等について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C631B257-2718-F268-DD30-984BA64B1DD5}"/>
              </a:ext>
            </a:extLst>
          </p:cNvPr>
          <p:cNvSpPr txBox="1">
            <a:spLocks/>
          </p:cNvSpPr>
          <p:nvPr/>
        </p:nvSpPr>
        <p:spPr>
          <a:xfrm>
            <a:off x="786506" y="134180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キッズアプローチは、当社の保育理念をはじめとした、保育方針・保育目標に基づいて作られています。</a:t>
            </a:r>
          </a:p>
        </p:txBody>
      </p:sp>
      <p:graphicFrame>
        <p:nvGraphicFramePr>
          <p:cNvPr id="10" name="Group 55">
            <a:extLst>
              <a:ext uri="{FF2B5EF4-FFF2-40B4-BE49-F238E27FC236}">
                <a16:creationId xmlns:a16="http://schemas.microsoft.com/office/drawing/2014/main" id="{99BF77C3-3D96-D2AB-1372-2B8C9AAC8DC4}"/>
              </a:ext>
            </a:extLst>
          </p:cNvPr>
          <p:cNvGraphicFramePr>
            <a:graphicFrameLocks noGrp="1"/>
          </p:cNvGraphicFramePr>
          <p:nvPr/>
        </p:nvGraphicFramePr>
        <p:xfrm>
          <a:off x="797128" y="15798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３つの保育理念</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7" name="図 16" descr="黒い背景に白い文字がある&#10;&#10;低い精度で自動的に生成された説明">
            <a:extLst>
              <a:ext uri="{FF2B5EF4-FFF2-40B4-BE49-F238E27FC236}">
                <a16:creationId xmlns:a16="http://schemas.microsoft.com/office/drawing/2014/main" id="{9914CE55-7206-7135-3292-34805BEC5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632" y="1982632"/>
            <a:ext cx="836645" cy="832498"/>
          </a:xfrm>
          <a:prstGeom prst="rect">
            <a:avLst/>
          </a:prstGeom>
        </p:spPr>
      </p:pic>
      <p:pic>
        <p:nvPicPr>
          <p:cNvPr id="18" name="図 17" descr="黒い背景に白い文字がある&#10;&#10;中程度の精度で自動的に生成された説明">
            <a:extLst>
              <a:ext uri="{FF2B5EF4-FFF2-40B4-BE49-F238E27FC236}">
                <a16:creationId xmlns:a16="http://schemas.microsoft.com/office/drawing/2014/main" id="{49CA153D-9483-857B-60A1-431537571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694" y="1968156"/>
            <a:ext cx="836646" cy="836646"/>
          </a:xfrm>
          <a:prstGeom prst="rect">
            <a:avLst/>
          </a:prstGeom>
        </p:spPr>
      </p:pic>
      <p:pic>
        <p:nvPicPr>
          <p:cNvPr id="19" name="図 18" descr="黒い背景に白い文字がある&#10;&#10;中程度の精度で自動的に生成された説明">
            <a:extLst>
              <a:ext uri="{FF2B5EF4-FFF2-40B4-BE49-F238E27FC236}">
                <a16:creationId xmlns:a16="http://schemas.microsoft.com/office/drawing/2014/main" id="{77F12806-8637-C095-48FB-59412D26C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7151" y="1972258"/>
            <a:ext cx="836645" cy="836645"/>
          </a:xfrm>
          <a:prstGeom prst="rect">
            <a:avLst/>
          </a:prstGeom>
        </p:spPr>
      </p:pic>
      <p:graphicFrame>
        <p:nvGraphicFramePr>
          <p:cNvPr id="20" name="Group 55">
            <a:extLst>
              <a:ext uri="{FF2B5EF4-FFF2-40B4-BE49-F238E27FC236}">
                <a16:creationId xmlns:a16="http://schemas.microsoft.com/office/drawing/2014/main" id="{966C49F5-6910-E186-0871-8DA420F9AD8F}"/>
              </a:ext>
            </a:extLst>
          </p:cNvPr>
          <p:cNvGraphicFramePr>
            <a:graphicFrameLocks noGrp="1"/>
          </p:cNvGraphicFramePr>
          <p:nvPr/>
        </p:nvGraphicFramePr>
        <p:xfrm>
          <a:off x="773033" y="367021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４つの保育方針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2" name="グループ化 21">
            <a:extLst>
              <a:ext uri="{FF2B5EF4-FFF2-40B4-BE49-F238E27FC236}">
                <a16:creationId xmlns:a16="http://schemas.microsoft.com/office/drawing/2014/main" id="{595923DA-8415-737E-143A-A6C48EF314A9}"/>
              </a:ext>
            </a:extLst>
          </p:cNvPr>
          <p:cNvGrpSpPr/>
          <p:nvPr/>
        </p:nvGrpSpPr>
        <p:grpSpPr>
          <a:xfrm>
            <a:off x="790054" y="3993742"/>
            <a:ext cx="6516688" cy="629264"/>
            <a:chOff x="755650" y="2725939"/>
            <a:chExt cx="5459034" cy="702966"/>
          </a:xfrm>
          <a:solidFill>
            <a:schemeClr val="accent5"/>
          </a:solidFill>
        </p:grpSpPr>
        <p:sp>
          <p:nvSpPr>
            <p:cNvPr id="23" name="角丸四角形 4">
              <a:extLst>
                <a:ext uri="{FF2B5EF4-FFF2-40B4-BE49-F238E27FC236}">
                  <a16:creationId xmlns:a16="http://schemas.microsoft.com/office/drawing/2014/main" id="{01347AB1-A4DA-8060-F27A-211D3D4B0932}"/>
                </a:ext>
              </a:extLst>
            </p:cNvPr>
            <p:cNvSpPr/>
            <p:nvPr/>
          </p:nvSpPr>
          <p:spPr bwMode="auto">
            <a:xfrm>
              <a:off x="75565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個の尊重</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個性</a:t>
              </a:r>
              <a:r>
                <a:rPr kumimoji="1" lang="ja-JP" altLang="en-US" sz="1100" dirty="0">
                  <a:solidFill>
                    <a:schemeClr val="bg1"/>
                  </a:solidFill>
                  <a:effectLst/>
                  <a:latin typeface="+mj-ea"/>
                  <a:ea typeface="+mj-ea"/>
                </a:rPr>
                <a:t>を大切にする</a:t>
              </a:r>
              <a:endParaRPr kumimoji="1" lang="ja-JP" altLang="en-US" sz="1400" dirty="0">
                <a:solidFill>
                  <a:schemeClr val="bg1"/>
                </a:solidFill>
                <a:effectLst/>
                <a:latin typeface="+mj-ea"/>
                <a:ea typeface="+mj-ea"/>
              </a:endParaRPr>
            </a:p>
          </p:txBody>
        </p:sp>
        <p:sp>
          <p:nvSpPr>
            <p:cNvPr id="24" name="角丸四角形 10">
              <a:extLst>
                <a:ext uri="{FF2B5EF4-FFF2-40B4-BE49-F238E27FC236}">
                  <a16:creationId xmlns:a16="http://schemas.microsoft.com/office/drawing/2014/main" id="{EFE72BAB-06D9-EAF8-E2BE-C119DE46FA3D}"/>
                </a:ext>
              </a:extLst>
            </p:cNvPr>
            <p:cNvSpPr/>
            <p:nvPr/>
          </p:nvSpPr>
          <p:spPr bwMode="auto">
            <a:xfrm>
              <a:off x="214748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心の育成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愛・思いやりを育てる</a:t>
              </a:r>
              <a:endParaRPr kumimoji="1" lang="ja-JP" altLang="en-US" sz="1400" dirty="0">
                <a:solidFill>
                  <a:schemeClr val="bg1"/>
                </a:solidFill>
                <a:effectLst/>
                <a:latin typeface="+mj-ea"/>
                <a:ea typeface="+mj-ea"/>
              </a:endParaRPr>
            </a:p>
          </p:txBody>
        </p:sp>
        <p:sp>
          <p:nvSpPr>
            <p:cNvPr id="25" name="角丸四角形 11">
              <a:extLst>
                <a:ext uri="{FF2B5EF4-FFF2-40B4-BE49-F238E27FC236}">
                  <a16:creationId xmlns:a16="http://schemas.microsoft.com/office/drawing/2014/main" id="{05BCE9EC-2D9C-D82A-27B4-4DD404A50897}"/>
                </a:ext>
              </a:extLst>
            </p:cNvPr>
            <p:cNvSpPr/>
            <p:nvPr/>
          </p:nvSpPr>
          <p:spPr bwMode="auto">
            <a:xfrm>
              <a:off x="353931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知の育成</a:t>
              </a:r>
              <a:br>
                <a:rPr kumimoji="1" lang="ja-JP" altLang="en-US" sz="1400" dirty="0">
                  <a:solidFill>
                    <a:schemeClr val="bg1"/>
                  </a:solidFill>
                  <a:effectLst/>
                  <a:latin typeface="+mj-ea"/>
                  <a:ea typeface="+mj-ea"/>
                </a:rPr>
              </a:br>
              <a:r>
                <a:rPr kumimoji="1" lang="ja-JP" altLang="en-US" sz="1100" dirty="0">
                  <a:solidFill>
                    <a:schemeClr val="bg1"/>
                  </a:solidFill>
                  <a:effectLst/>
                  <a:latin typeface="+mj-ea"/>
                  <a:ea typeface="+mj-ea"/>
                </a:rPr>
                <a:t>考える力を育てる</a:t>
              </a:r>
              <a:endParaRPr kumimoji="1" lang="ja-JP" altLang="en-US" sz="1400" dirty="0">
                <a:solidFill>
                  <a:schemeClr val="bg1"/>
                </a:solidFill>
                <a:effectLst/>
                <a:latin typeface="+mj-ea"/>
                <a:ea typeface="+mj-ea"/>
              </a:endParaRPr>
            </a:p>
          </p:txBody>
        </p:sp>
        <p:sp>
          <p:nvSpPr>
            <p:cNvPr id="26" name="角丸四角形 12">
              <a:extLst>
                <a:ext uri="{FF2B5EF4-FFF2-40B4-BE49-F238E27FC236}">
                  <a16:creationId xmlns:a16="http://schemas.microsoft.com/office/drawing/2014/main" id="{4131D769-A329-4C52-48EE-5DF707AC0BF1}"/>
                </a:ext>
              </a:extLst>
            </p:cNvPr>
            <p:cNvSpPr/>
            <p:nvPr/>
          </p:nvSpPr>
          <p:spPr bwMode="auto">
            <a:xfrm>
              <a:off x="4931140" y="2725939"/>
              <a:ext cx="1283544" cy="702966"/>
            </a:xfrm>
            <a:prstGeom prst="roundRect">
              <a:avLst>
                <a:gd name="adj" fmla="val 11389"/>
              </a:avLst>
            </a:prstGeom>
            <a:grp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400" b="1" dirty="0">
                  <a:solidFill>
                    <a:schemeClr val="bg1"/>
                  </a:solidFill>
                  <a:effectLst/>
                  <a:latin typeface="+mj-ea"/>
                  <a:ea typeface="+mj-ea"/>
                </a:rPr>
                <a:t>生きる力の育成</a:t>
              </a:r>
              <a:br>
                <a:rPr kumimoji="1" lang="ja-JP" altLang="en-US" sz="1400" dirty="0">
                  <a:solidFill>
                    <a:schemeClr val="bg1"/>
                  </a:solidFill>
                  <a:effectLst/>
                  <a:latin typeface="+mj-ea"/>
                  <a:ea typeface="+mj-ea"/>
                </a:rPr>
              </a:br>
              <a:r>
                <a:rPr lang="ja-JP" altLang="en-US" sz="1100" dirty="0">
                  <a:solidFill>
                    <a:schemeClr val="bg1"/>
                  </a:solidFill>
                  <a:effectLst/>
                  <a:latin typeface="+mj-ea"/>
                  <a:ea typeface="+mj-ea"/>
                </a:rPr>
                <a:t>人間力</a:t>
              </a:r>
              <a:r>
                <a:rPr kumimoji="1" lang="ja-JP" altLang="en-US" sz="1100" dirty="0">
                  <a:solidFill>
                    <a:schemeClr val="bg1"/>
                  </a:solidFill>
                  <a:effectLst/>
                  <a:latin typeface="+mj-ea"/>
                  <a:ea typeface="+mj-ea"/>
                </a:rPr>
                <a:t>を育てる</a:t>
              </a:r>
              <a:endParaRPr kumimoji="1" lang="ja-JP" altLang="en-US" sz="1400" dirty="0">
                <a:solidFill>
                  <a:schemeClr val="bg1"/>
                </a:solidFill>
                <a:effectLst/>
                <a:latin typeface="+mj-ea"/>
                <a:ea typeface="+mj-ea"/>
              </a:endParaRPr>
            </a:p>
          </p:txBody>
        </p:sp>
      </p:grpSp>
      <p:sp>
        <p:nvSpPr>
          <p:cNvPr id="30" name="正方形/長方形 29">
            <a:extLst>
              <a:ext uri="{FF2B5EF4-FFF2-40B4-BE49-F238E27FC236}">
                <a16:creationId xmlns:a16="http://schemas.microsoft.com/office/drawing/2014/main" id="{278218CD-5DE4-8428-6B6A-4E0D8880754D}"/>
              </a:ext>
            </a:extLst>
          </p:cNvPr>
          <p:cNvSpPr/>
          <p:nvPr/>
        </p:nvSpPr>
        <p:spPr bwMode="auto">
          <a:xfrm>
            <a:off x="3821316" y="5044644"/>
            <a:ext cx="3492501" cy="23864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aphicFrame>
        <p:nvGraphicFramePr>
          <p:cNvPr id="31" name="Group 55">
            <a:extLst>
              <a:ext uri="{FF2B5EF4-FFF2-40B4-BE49-F238E27FC236}">
                <a16:creationId xmlns:a16="http://schemas.microsoft.com/office/drawing/2014/main" id="{38B9F6AD-B8CA-A905-5AE7-045FF2449B67}"/>
              </a:ext>
            </a:extLst>
          </p:cNvPr>
          <p:cNvGraphicFramePr>
            <a:graphicFrameLocks noGrp="1"/>
          </p:cNvGraphicFramePr>
          <p:nvPr/>
        </p:nvGraphicFramePr>
        <p:xfrm>
          <a:off x="797128" y="46814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保育目標</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コンテンツ プレースホルダ 1">
            <a:extLst>
              <a:ext uri="{FF2B5EF4-FFF2-40B4-BE49-F238E27FC236}">
                <a16:creationId xmlns:a16="http://schemas.microsoft.com/office/drawing/2014/main" id="{C80E0514-E88A-C67F-E612-C5F04DD95D6D}"/>
              </a:ext>
            </a:extLst>
          </p:cNvPr>
          <p:cNvSpPr txBox="1">
            <a:spLocks/>
          </p:cNvSpPr>
          <p:nvPr/>
        </p:nvSpPr>
        <p:spPr>
          <a:xfrm>
            <a:off x="749515" y="4989715"/>
            <a:ext cx="2819654"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子どもたちに育ってほしい力や子どもたちの内面の成長を示したものであり、保育を通して実現していく到達目標になります。これらの保育目標を実現できるよう、キッズアプローチを実践していきます。</a:t>
            </a:r>
          </a:p>
        </p:txBody>
      </p:sp>
      <p:sp>
        <p:nvSpPr>
          <p:cNvPr id="33" name="コンテンツ プレースホルダ 1">
            <a:extLst>
              <a:ext uri="{FF2B5EF4-FFF2-40B4-BE49-F238E27FC236}">
                <a16:creationId xmlns:a16="http://schemas.microsoft.com/office/drawing/2014/main" id="{95682E57-D9ED-9486-FCAB-8EE562C175EE}"/>
              </a:ext>
            </a:extLst>
          </p:cNvPr>
          <p:cNvSpPr txBox="1">
            <a:spLocks/>
          </p:cNvSpPr>
          <p:nvPr/>
        </p:nvSpPr>
        <p:spPr>
          <a:xfrm>
            <a:off x="3934912" y="5044644"/>
            <a:ext cx="4109861" cy="2272097"/>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1. </a:t>
            </a:r>
            <a:r>
              <a:rPr lang="ja-JP" altLang="en-US" sz="1100" b="1" kern="0" spc="50" dirty="0">
                <a:solidFill>
                  <a:schemeClr val="accent6"/>
                </a:solidFill>
                <a:effectLst/>
                <a:latin typeface="+mn-ea"/>
                <a:ea typeface="+mn-ea"/>
                <a:cs typeface="Meiryo UI" pitchFamily="50" charset="-128"/>
              </a:rPr>
              <a:t>主体性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自ら考えて行動する子ども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2. </a:t>
            </a:r>
            <a:r>
              <a:rPr lang="ja-JP" altLang="en-US" sz="1100" b="1" kern="0" spc="50" dirty="0">
                <a:solidFill>
                  <a:schemeClr val="accent6"/>
                </a:solidFill>
                <a:effectLst/>
                <a:latin typeface="+mn-ea"/>
                <a:ea typeface="+mn-ea"/>
                <a:cs typeface="Meiryo UI" pitchFamily="50" charset="-128"/>
              </a:rPr>
              <a:t>自立性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自らの力で物事を進めることができる子ども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3. </a:t>
            </a:r>
            <a:r>
              <a:rPr lang="ja-JP" altLang="en-US" sz="1100" b="1" kern="0" spc="50" dirty="0">
                <a:solidFill>
                  <a:schemeClr val="accent6"/>
                </a:solidFill>
                <a:effectLst/>
                <a:latin typeface="+mn-ea"/>
                <a:ea typeface="+mn-ea"/>
                <a:cs typeface="Meiryo UI" pitchFamily="50" charset="-128"/>
              </a:rPr>
              <a:t>自律性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自らを律することができる子ども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4. </a:t>
            </a:r>
            <a:r>
              <a:rPr lang="ja-JP" altLang="en-US" sz="1100" b="1" kern="0" spc="50" dirty="0">
                <a:solidFill>
                  <a:schemeClr val="accent6"/>
                </a:solidFill>
                <a:effectLst/>
                <a:latin typeface="+mn-ea"/>
                <a:ea typeface="+mn-ea"/>
                <a:cs typeface="Meiryo UI" pitchFamily="50" charset="-128"/>
              </a:rPr>
              <a:t>創造性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創意工夫ができる子ども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5. </a:t>
            </a:r>
            <a:r>
              <a:rPr lang="ja-JP" altLang="en-US" sz="1100" b="1" kern="0" spc="50" dirty="0">
                <a:solidFill>
                  <a:schemeClr val="accent6"/>
                </a:solidFill>
                <a:effectLst/>
                <a:latin typeface="+mn-ea"/>
                <a:ea typeface="+mn-ea"/>
                <a:cs typeface="Meiryo UI" pitchFamily="50" charset="-128"/>
              </a:rPr>
              <a:t>想像力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感性豊かな子ども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6. </a:t>
            </a:r>
            <a:r>
              <a:rPr lang="ja-JP" altLang="en-US" sz="1100" b="1" kern="0" spc="50" dirty="0">
                <a:solidFill>
                  <a:schemeClr val="accent6"/>
                </a:solidFill>
                <a:effectLst/>
                <a:latin typeface="+mn-ea"/>
                <a:ea typeface="+mn-ea"/>
                <a:cs typeface="Meiryo UI" pitchFamily="50" charset="-128"/>
              </a:rPr>
              <a:t>社会性</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思いやりのある子ども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7. </a:t>
            </a:r>
            <a:r>
              <a:rPr lang="ja-JP" altLang="en-US" sz="1100" b="1" kern="0" spc="50" dirty="0">
                <a:solidFill>
                  <a:schemeClr val="accent6"/>
                </a:solidFill>
                <a:effectLst/>
                <a:latin typeface="+mn-ea"/>
                <a:ea typeface="+mn-ea"/>
                <a:cs typeface="Meiryo UI" pitchFamily="50" charset="-128"/>
              </a:rPr>
              <a:t>好奇心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さまざまな事象に興味関心を持つ子ども</a:t>
            </a:r>
            <a:r>
              <a:rPr lang="en-US" altLang="ja-JP" sz="1100" kern="0" spc="50" dirty="0">
                <a:effectLst/>
                <a:latin typeface="+mn-ea"/>
                <a:ea typeface="+mn-ea"/>
                <a:cs typeface="Meiryo UI" pitchFamily="50" charset="-128"/>
              </a:rPr>
              <a:t>)</a:t>
            </a:r>
          </a:p>
          <a:p>
            <a:pPr algn="l">
              <a:lnSpc>
                <a:spcPct val="130000"/>
              </a:lnSpc>
              <a:spcAft>
                <a:spcPts val="600"/>
              </a:spcAft>
              <a:buClr>
                <a:schemeClr val="accent5"/>
              </a:buClr>
              <a:defRPr/>
            </a:pPr>
            <a:r>
              <a:rPr lang="en-US" altLang="ja-JP" sz="1100" b="1" kern="0" spc="50" dirty="0">
                <a:solidFill>
                  <a:schemeClr val="accent6"/>
                </a:solidFill>
                <a:effectLst/>
                <a:latin typeface="+mn-ea"/>
                <a:ea typeface="+mn-ea"/>
                <a:cs typeface="Meiryo UI" pitchFamily="50" charset="-128"/>
              </a:rPr>
              <a:t>8. </a:t>
            </a:r>
            <a:r>
              <a:rPr lang="ja-JP" altLang="en-US" sz="1100" b="1" kern="0" spc="50" dirty="0">
                <a:solidFill>
                  <a:schemeClr val="accent6"/>
                </a:solidFill>
                <a:effectLst/>
                <a:latin typeface="+mn-ea"/>
                <a:ea typeface="+mn-ea"/>
                <a:cs typeface="Meiryo UI" pitchFamily="50" charset="-128"/>
              </a:rPr>
              <a:t>自己肯定感 </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自分を信じ愛することができる子ども</a:t>
            </a:r>
            <a:r>
              <a:rPr lang="en-US" altLang="ja-JP" sz="1100" kern="0" spc="50" dirty="0">
                <a:effectLst/>
                <a:latin typeface="+mn-ea"/>
                <a:ea typeface="+mn-ea"/>
                <a:cs typeface="Meiryo UI" pitchFamily="50" charset="-128"/>
              </a:rPr>
              <a:t>)</a:t>
            </a:r>
          </a:p>
        </p:txBody>
      </p:sp>
      <p:pic>
        <p:nvPicPr>
          <p:cNvPr id="34" name="図 33" descr="おもちゃ, 人形, 部屋, レゴ が含まれている画像&#10;&#10;自動的に生成された説明">
            <a:extLst>
              <a:ext uri="{FF2B5EF4-FFF2-40B4-BE49-F238E27FC236}">
                <a16:creationId xmlns:a16="http://schemas.microsoft.com/office/drawing/2014/main" id="{856CA55A-9DC2-8C1D-40E0-E73B723192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8142" y="5919017"/>
            <a:ext cx="2591028" cy="1400084"/>
          </a:xfrm>
          <a:prstGeom prst="rect">
            <a:avLst/>
          </a:prstGeom>
        </p:spPr>
      </p:pic>
      <p:sp>
        <p:nvSpPr>
          <p:cNvPr id="35" name="テキスト ボックス 2">
            <a:extLst>
              <a:ext uri="{FF2B5EF4-FFF2-40B4-BE49-F238E27FC236}">
                <a16:creationId xmlns:a16="http://schemas.microsoft.com/office/drawing/2014/main" id="{6B06675C-6A96-DEF8-F074-A75639CC3B88}"/>
              </a:ext>
            </a:extLst>
          </p:cNvPr>
          <p:cNvSpPr txBox="1">
            <a:spLocks noChangeArrowheads="1"/>
          </p:cNvSpPr>
          <p:nvPr/>
        </p:nvSpPr>
        <p:spPr bwMode="auto">
          <a:xfrm>
            <a:off x="2215615" y="7319101"/>
            <a:ext cx="140389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当社キャラクター</a:t>
            </a:r>
            <a:endParaRPr lang="en-US" altLang="ja-JP" sz="900" dirty="0">
              <a:effectLst/>
              <a:latin typeface="Meiryo UI" pitchFamily="50" charset="-128"/>
              <a:ea typeface="Meiryo UI" pitchFamily="50" charset="-128"/>
              <a:cs typeface="Meiryo UI" pitchFamily="50" charset="-128"/>
            </a:endParaRPr>
          </a:p>
        </p:txBody>
      </p:sp>
      <p:sp>
        <p:nvSpPr>
          <p:cNvPr id="2" name="スライド番号プレースホルダー 3">
            <a:extLst>
              <a:ext uri="{FF2B5EF4-FFF2-40B4-BE49-F238E27FC236}">
                <a16:creationId xmlns:a16="http://schemas.microsoft.com/office/drawing/2014/main" id="{121944F1-6D51-DEC6-3B82-FD1E5413C742}"/>
              </a:ext>
            </a:extLst>
          </p:cNvPr>
          <p:cNvSpPr txBox="1">
            <a:spLocks/>
          </p:cNvSpPr>
          <p:nvPr/>
        </p:nvSpPr>
        <p:spPr bwMode="auto">
          <a:xfrm>
            <a:off x="3587426" y="1015155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5</a:t>
            </a:fld>
            <a:endParaRPr lang="en-US" altLang="ja-JP" dirty="0"/>
          </a:p>
        </p:txBody>
      </p:sp>
      <p:sp>
        <p:nvSpPr>
          <p:cNvPr id="5" name="コンテンツ プレースホルダ 1">
            <a:extLst>
              <a:ext uri="{FF2B5EF4-FFF2-40B4-BE49-F238E27FC236}">
                <a16:creationId xmlns:a16="http://schemas.microsoft.com/office/drawing/2014/main" id="{ECBC0C0D-90F8-A331-0D36-38895D50688E}"/>
              </a:ext>
            </a:extLst>
          </p:cNvPr>
          <p:cNvSpPr txBox="1">
            <a:spLocks/>
          </p:cNvSpPr>
          <p:nvPr/>
        </p:nvSpPr>
        <p:spPr>
          <a:xfrm>
            <a:off x="902338" y="2844934"/>
            <a:ext cx="6285025" cy="787075"/>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人いれば</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通りの幸せの価値観があるように、それを実現するための方法も異なります。子どもたち一人</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ひとりの幸せを考え、子どもたち一人ひとりの気持ちに寄り添う保育の実現のために、キッズコーポレーションでは、</a:t>
            </a:r>
            <a:endParaRPr lang="en-US" altLang="ja-JP" sz="1100" kern="0" spc="50" dirty="0">
              <a:effectLst/>
              <a:latin typeface="+mn-ea"/>
              <a:ea typeface="+mn-ea"/>
              <a:cs typeface="Meiryo UI" pitchFamily="50" charset="-128"/>
            </a:endParaRPr>
          </a:p>
          <a:p>
            <a:pPr marL="172800" indent="-172800" algn="l">
              <a:lnSpc>
                <a:spcPct val="130000"/>
              </a:lnSpc>
              <a:spcAft>
                <a:spcPts val="600"/>
              </a:spcAft>
              <a:buClr>
                <a:schemeClr val="accent5"/>
              </a:buClr>
              <a:defRPr/>
            </a:pPr>
            <a:r>
              <a:rPr lang="ja-JP" altLang="en-US" sz="1100" kern="0" spc="50" dirty="0">
                <a:effectLst/>
                <a:latin typeface="+mn-ea"/>
                <a:ea typeface="+mn-ea"/>
                <a:cs typeface="Meiryo UI" pitchFamily="50" charset="-128"/>
              </a:rPr>
              <a:t>３つの保育理念を掲げています。</a:t>
            </a:r>
          </a:p>
        </p:txBody>
      </p:sp>
      <p:graphicFrame>
        <p:nvGraphicFramePr>
          <p:cNvPr id="6" name="Group 55">
            <a:extLst>
              <a:ext uri="{FF2B5EF4-FFF2-40B4-BE49-F238E27FC236}">
                <a16:creationId xmlns:a16="http://schemas.microsoft.com/office/drawing/2014/main" id="{BAC4B482-D52A-D2B0-D39F-0187B7BD237E}"/>
              </a:ext>
            </a:extLst>
          </p:cNvPr>
          <p:cNvGraphicFramePr>
            <a:graphicFrameLocks noGrp="1"/>
          </p:cNvGraphicFramePr>
          <p:nvPr/>
        </p:nvGraphicFramePr>
        <p:xfrm>
          <a:off x="749515" y="74576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キッズコーポレーションの保育メソッド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61E333EB-644C-7520-C8B6-1BB60CDA9956}"/>
              </a:ext>
            </a:extLst>
          </p:cNvPr>
          <p:cNvSpPr txBox="1">
            <a:spLocks/>
          </p:cNvSpPr>
          <p:nvPr/>
        </p:nvSpPr>
        <p:spPr>
          <a:xfrm>
            <a:off x="749514" y="7784613"/>
            <a:ext cx="4715252" cy="262450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当社は、創業から</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年間、独自の保育手法</a:t>
            </a:r>
            <a:r>
              <a:rPr lang="en-US" altLang="ja-JP" sz="1100"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キッズアプローチ</a:t>
            </a:r>
            <a:r>
              <a:rPr lang="en-US" altLang="ja-JP"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により、全国</a:t>
            </a:r>
            <a:r>
              <a:rPr lang="en-US" altLang="ja-JP" sz="1100" kern="0" spc="50" dirty="0">
                <a:effectLst/>
                <a:highlight>
                  <a:srgbClr val="FFFF00"/>
                </a:highlight>
                <a:latin typeface="+mn-ea"/>
                <a:ea typeface="+mn-ea"/>
                <a:cs typeface="Meiryo UI" pitchFamily="50" charset="-128"/>
              </a:rPr>
              <a:t>330</a:t>
            </a:r>
            <a:r>
              <a:rPr lang="ja-JP" altLang="en-US" sz="1100" kern="0" spc="50" dirty="0">
                <a:effectLst/>
                <a:latin typeface="+mn-ea"/>
                <a:ea typeface="+mn-ea"/>
                <a:cs typeface="Meiryo UI" pitchFamily="50" charset="-128"/>
              </a:rPr>
              <a:t>箇所以上の保育園で</a:t>
            </a:r>
            <a:r>
              <a:rPr lang="ja-JP" altLang="en-US" sz="1100" b="1" kern="0" spc="50" dirty="0">
                <a:solidFill>
                  <a:schemeClr val="accent6"/>
                </a:solidFill>
                <a:effectLst/>
                <a:latin typeface="+mn-ea"/>
                <a:ea typeface="+mn-ea"/>
                <a:cs typeface="Meiryo UI" pitchFamily="50" charset="-128"/>
              </a:rPr>
              <a:t>「子ども主体の保育」</a:t>
            </a:r>
            <a:r>
              <a:rPr lang="ja-JP" altLang="en-US" sz="1100" kern="0" spc="50" dirty="0">
                <a:effectLst/>
                <a:latin typeface="+mn-ea"/>
                <a:ea typeface="+mn-ea"/>
                <a:cs typeface="Meiryo UI" pitchFamily="50" charset="-128"/>
              </a:rPr>
              <a:t>を実践してきました。学力テスト、知能テストでは測れない「生きる力＝人間力」「非認知能力」の育成を目的とし、未来を生きる子ども達に必要な乳幼児教育を実現しています。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保育室をさまざまな活動ができる状態に整え（環境設定）、子ども自ら「知りたい・やりたい・やってみたい」活動内容を「考えて」「選ぶ」保育です。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具体的な保育行動として、否定的な言葉は使わず肯定的な言葉かけをする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教え込むことはしない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興味関心を持った時に教える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子どもの心を受け入れる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子どもが自らしようとしていることに干渉しすぎない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子どもたちを認める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ほめる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言葉を使う等があります。</a:t>
            </a:r>
          </a:p>
          <a:p>
            <a:pPr marL="171450" indent="-171450" algn="l">
              <a:lnSpc>
                <a:spcPct val="130000"/>
              </a:lnSpc>
              <a:spcAft>
                <a:spcPts val="60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p:txBody>
      </p:sp>
      <p:pic>
        <p:nvPicPr>
          <p:cNvPr id="13" name="Picture 2" descr="キッズアプローチ 子ども主体の保育 ~生きる力・非認知能力を育てる">
            <a:extLst>
              <a:ext uri="{FF2B5EF4-FFF2-40B4-BE49-F238E27FC236}">
                <a16:creationId xmlns:a16="http://schemas.microsoft.com/office/drawing/2014/main" id="{99A87533-9B02-7C1E-3223-0B1D9058E86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33412" y="7783119"/>
            <a:ext cx="1353951" cy="198745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2">
            <a:extLst>
              <a:ext uri="{FF2B5EF4-FFF2-40B4-BE49-F238E27FC236}">
                <a16:creationId xmlns:a16="http://schemas.microsoft.com/office/drawing/2014/main" id="{312A39C5-2E9A-E870-ABA0-F968257620D4}"/>
              </a:ext>
            </a:extLst>
          </p:cNvPr>
          <p:cNvSpPr txBox="1">
            <a:spLocks noChangeArrowheads="1"/>
          </p:cNvSpPr>
          <p:nvPr/>
        </p:nvSpPr>
        <p:spPr bwMode="auto">
          <a:xfrm>
            <a:off x="4622706" y="9832448"/>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創業者の著書</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559464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⑪　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6" name="テキスト プレースホルダー 15">
            <a:extLst>
              <a:ext uri="{FF2B5EF4-FFF2-40B4-BE49-F238E27FC236}">
                <a16:creationId xmlns:a16="http://schemas.microsoft.com/office/drawing/2014/main" id="{F60CDCF6-9DD3-F380-6C4E-F283F9DDF6FF}"/>
              </a:ext>
            </a:extLst>
          </p:cNvPr>
          <p:cNvSpPr>
            <a:spLocks noGrp="1"/>
          </p:cNvSpPr>
          <p:nvPr>
            <p:ph type="body" sz="quarter" idx="11"/>
          </p:nvPr>
        </p:nvSpPr>
        <p:spPr/>
        <p:txBody>
          <a:bodyPr/>
          <a:lstStyle/>
          <a:p>
            <a:r>
              <a:rPr lang="ja-JP" altLang="en-US" dirty="0"/>
              <a:t>開所までのスケジュールについて</a:t>
            </a:r>
          </a:p>
        </p:txBody>
      </p:sp>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030819-30CA-F02F-93A7-C4BA7EB3ABD5}"/>
              </a:ext>
            </a:extLst>
          </p:cNvPr>
          <p:cNvSpPr>
            <a:spLocks noGrp="1"/>
          </p:cNvSpPr>
          <p:nvPr>
            <p:ph type="title"/>
          </p:nvPr>
        </p:nvSpPr>
        <p:spPr/>
        <p:txBody>
          <a:bodyPr/>
          <a:lstStyle/>
          <a:p>
            <a:r>
              <a:rPr lang="ja-JP" altLang="en-US" dirty="0"/>
              <a:t>⑪　開所までのスケジュールについて</a:t>
            </a:r>
          </a:p>
        </p:txBody>
      </p:sp>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sp>
        <p:nvSpPr>
          <p:cNvPr id="4" name="テキスト プレースホルダー 3">
            <a:extLst>
              <a:ext uri="{FF2B5EF4-FFF2-40B4-BE49-F238E27FC236}">
                <a16:creationId xmlns:a16="http://schemas.microsoft.com/office/drawing/2014/main" id="{AD889AB6-08D5-4C19-83CE-A8522939FB57}"/>
              </a:ext>
            </a:extLst>
          </p:cNvPr>
          <p:cNvSpPr>
            <a:spLocks noGrp="1"/>
          </p:cNvSpPr>
          <p:nvPr>
            <p:ph type="body" sz="quarter" idx="11"/>
          </p:nvPr>
        </p:nvSpPr>
        <p:spPr>
          <a:xfrm>
            <a:off x="1123398" y="454283"/>
            <a:ext cx="5279276" cy="369332"/>
          </a:xfrm>
        </p:spPr>
        <p:txBody>
          <a:bodyPr/>
          <a:lstStyle/>
          <a:p>
            <a:r>
              <a:rPr lang="ja-JP" altLang="en-US" dirty="0"/>
              <a:t>開所までのスケジュールについて</a:t>
            </a: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020486753"/>
              </p:ext>
            </p:extLst>
          </p:nvPr>
        </p:nvGraphicFramePr>
        <p:xfrm>
          <a:off x="689832" y="105888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689833" y="1721788"/>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333070145"/>
              </p:ext>
            </p:extLst>
          </p:nvPr>
        </p:nvGraphicFramePr>
        <p:xfrm>
          <a:off x="689832" y="137947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689833" y="3464863"/>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93946703"/>
              </p:ext>
            </p:extLst>
          </p:nvPr>
        </p:nvGraphicFramePr>
        <p:xfrm>
          <a:off x="689832" y="312255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689833" y="4356403"/>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254099463"/>
              </p:ext>
            </p:extLst>
          </p:nvPr>
        </p:nvGraphicFramePr>
        <p:xfrm>
          <a:off x="689832" y="401409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84769186"/>
              </p:ext>
            </p:extLst>
          </p:nvPr>
        </p:nvGraphicFramePr>
        <p:xfrm>
          <a:off x="689832" y="4937116"/>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68712" y="5973549"/>
                <a:ext cx="620424" cy="667238"/>
              </a:xfrm>
              <a:prstGeom prst="rect">
                <a:avLst/>
              </a:prstGeom>
            </p:spPr>
          </p:pic>
        </p:grpSp>
      </p:grpSp>
      <mc:AlternateContent xmlns:mc="http://schemas.openxmlformats.org/markup-compatibility/2006" xmlns:a14="http://schemas.microsoft.com/office/drawing/2010/main">
        <mc:Choice Requires="a14">
          <p:sp>
            <p:nvSpPr>
              <p:cNvPr id="7" name="タイトル 6">
                <a:extLst>
                  <a:ext uri="{FF2B5EF4-FFF2-40B4-BE49-F238E27FC236}">
                    <a16:creationId xmlns:a16="http://schemas.microsoft.com/office/drawing/2014/main" id="{C7E0EDC6-5AA3-3DC4-5D53-24C3C0B25CEB}"/>
                  </a:ext>
                </a:extLst>
              </p:cNvPr>
              <p:cNvSpPr>
                <a:spLocks noGrp="1"/>
              </p:cNvSpPr>
              <p:nvPr>
                <p:ph type="title"/>
              </p:nvPr>
            </p:nvSpPr>
            <p:spPr>
              <a:xfrm>
                <a:off x="819343" y="183376"/>
                <a:ext cx="6160770" cy="307777"/>
              </a:xfrm>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7" name="タイトル 6">
                <a:extLst>
                  <a:ext uri="{FF2B5EF4-FFF2-40B4-BE49-F238E27FC236}">
                    <a16:creationId xmlns:a16="http://schemas.microsoft.com/office/drawing/2014/main" id="{C7E0EDC6-5AA3-3DC4-5D53-24C3C0B25CEB}"/>
                  </a:ext>
                </a:extLst>
              </p:cNvPr>
              <p:cNvSpPr>
                <a:spLocks noGrp="1" noRot="1" noChangeAspect="1" noMove="1" noResize="1" noEditPoints="1" noAdjustHandles="1" noChangeArrowheads="1" noChangeShapeType="1" noTextEdit="1"/>
              </p:cNvSpPr>
              <p:nvPr>
                <p:ph type="title"/>
              </p:nvPr>
            </p:nvSpPr>
            <p:spPr>
              <a:xfrm>
                <a:off x="819343" y="183376"/>
                <a:ext cx="6160770" cy="307777"/>
              </a:xfrm>
              <a:blipFill>
                <a:blip r:embed="rId12"/>
                <a:stretch>
                  <a:fillRect t="-3922" b="-19608"/>
                </a:stretch>
              </a:blipFill>
            </p:spPr>
            <p:txBody>
              <a:bodyPr/>
              <a:lstStyle/>
              <a:p>
                <a:r>
                  <a:rPr lang="ja-JP" altLang="en-US">
                    <a:noFill/>
                  </a:rPr>
                  <a:t> </a:t>
                </a:r>
              </a:p>
            </p:txBody>
          </p:sp>
        </mc:Fallback>
      </mc:AlternateContent>
      <p:sp>
        <p:nvSpPr>
          <p:cNvPr id="17" name="テキスト プレースホルダー 16">
            <a:extLst>
              <a:ext uri="{FF2B5EF4-FFF2-40B4-BE49-F238E27FC236}">
                <a16:creationId xmlns:a16="http://schemas.microsoft.com/office/drawing/2014/main" id="{B8E42DDB-9C39-AF53-E9EE-959437DB9D44}"/>
              </a:ext>
            </a:extLst>
          </p:cNvPr>
          <p:cNvSpPr>
            <a:spLocks noGrp="1"/>
          </p:cNvSpPr>
          <p:nvPr>
            <p:ph type="body" sz="quarter" idx="11"/>
          </p:nvPr>
        </p:nvSpPr>
        <p:spPr/>
        <p:txBody>
          <a:bodyPr/>
          <a:lstStyle/>
          <a:p>
            <a:r>
              <a:rPr lang="ja-JP" altLang="en-US" dirty="0"/>
              <a:t>保育園を孤独にさせない運営体制</a:t>
            </a:r>
          </a:p>
        </p:txBody>
      </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3014640972"/>
              </p:ext>
            </p:extLst>
          </p:nvPr>
        </p:nvGraphicFramePr>
        <p:xfrm>
          <a:off x="407511" y="1169527"/>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8949CD1A-C2BB-8DEF-BDB0-AA9D7BD174E9}"/>
                  </a:ext>
                </a:extLst>
              </p:cNvPr>
              <p:cNvSpPr>
                <a:spLocks noGrp="1"/>
              </p:cNvSpPr>
              <p:nvPr>
                <p:ph type="title"/>
              </p:nvPr>
            </p:nvSpPr>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3" name="タイトル 2">
                <a:extLst>
                  <a:ext uri="{FF2B5EF4-FFF2-40B4-BE49-F238E27FC236}">
                    <a16:creationId xmlns:a16="http://schemas.microsoft.com/office/drawing/2014/main" id="{8949CD1A-C2BB-8DEF-BDB0-AA9D7BD174E9}"/>
                  </a:ext>
                </a:extLst>
              </p:cNvPr>
              <p:cNvSpPr>
                <a:spLocks noGrp="1" noRot="1" noChangeAspect="1" noMove="1" noResize="1" noEditPoints="1" noAdjustHandles="1" noChangeArrowheads="1" noChangeShapeType="1" noTextEdit="1"/>
              </p:cNvSpPr>
              <p:nvPr>
                <p:ph type="title"/>
              </p:nvPr>
            </p:nvSpPr>
            <p:spPr>
              <a:blipFill>
                <a:blip r:embed="rId2"/>
                <a:stretch>
                  <a:fillRect t="-3922" b="-196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348D594B-B085-5613-193F-60EAF04DBBCE}"/>
              </a:ext>
            </a:extLst>
          </p:cNvPr>
          <p:cNvSpPr>
            <a:spLocks noGrp="1"/>
          </p:cNvSpPr>
          <p:nvPr>
            <p:ph type="body" sz="quarter" idx="11"/>
          </p:nvPr>
        </p:nvSpPr>
        <p:spPr>
          <a:xfrm>
            <a:off x="1123398" y="454283"/>
            <a:ext cx="5279276" cy="369332"/>
          </a:xfrm>
        </p:spPr>
        <p:txBody>
          <a:bodyPr/>
          <a:lstStyle/>
          <a:p>
            <a:r>
              <a:rPr lang="ja-JP" altLang="en-US" dirty="0"/>
              <a:t>保育園を孤独にさせない運営体制</a:t>
            </a:r>
          </a:p>
        </p:txBody>
      </p:sp>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4A03011-9C54-042E-2283-23CD8D9C0698}"/>
                  </a:ext>
                </a:extLst>
              </p:cNvPr>
              <p:cNvSpPr>
                <a:spLocks noGrp="1"/>
              </p:cNvSpPr>
              <p:nvPr>
                <p:ph type="title"/>
              </p:nvPr>
            </p:nvSpPr>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2" name="タイトル 1">
                <a:extLst>
                  <a:ext uri="{FF2B5EF4-FFF2-40B4-BE49-F238E27FC236}">
                    <a16:creationId xmlns:a16="http://schemas.microsoft.com/office/drawing/2014/main" id="{F4A03011-9C54-042E-2283-23CD8D9C0698}"/>
                  </a:ext>
                </a:extLst>
              </p:cNvPr>
              <p:cNvSpPr>
                <a:spLocks noGrp="1" noRot="1" noChangeAspect="1" noMove="1" noResize="1" noEditPoints="1" noAdjustHandles="1" noChangeArrowheads="1" noChangeShapeType="1" noTextEdit="1"/>
              </p:cNvSpPr>
              <p:nvPr>
                <p:ph type="title"/>
              </p:nvPr>
            </p:nvSpPr>
            <p:spPr>
              <a:blipFill>
                <a:blip r:embed="rId2"/>
                <a:stretch>
                  <a:fillRect t="-3922" b="-19608"/>
                </a:stretch>
              </a:blipFill>
            </p:spPr>
            <p:txBody>
              <a:bodyPr/>
              <a:lstStyle/>
              <a:p>
                <a:r>
                  <a:rPr lang="ja-JP" altLang="en-US">
                    <a:noFill/>
                  </a:rPr>
                  <a:t> </a:t>
                </a:r>
              </a:p>
            </p:txBody>
          </p:sp>
        </mc:Fallback>
      </mc:AlternateContent>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p:txBody>
          <a:bodyPr/>
          <a:lstStyle/>
          <a:p>
            <a:pPr>
              <a:defRPr/>
            </a:pPr>
            <a:fld id="{241ED152-6EA1-4D9A-823A-1E4C1B586740}" type="slidenum">
              <a:rPr lang="en-US" altLang="ja-JP" smtClean="0"/>
              <a:pPr>
                <a:defRPr/>
              </a:pPr>
              <a:t>63</a:t>
            </a:fld>
            <a:endParaRPr lang="en-US" altLang="ja-JP" dirty="0"/>
          </a:p>
        </p:txBody>
      </p:sp>
      <p:sp>
        <p:nvSpPr>
          <p:cNvPr id="3" name="テキスト プレースホルダー 2">
            <a:extLst>
              <a:ext uri="{FF2B5EF4-FFF2-40B4-BE49-F238E27FC236}">
                <a16:creationId xmlns:a16="http://schemas.microsoft.com/office/drawing/2014/main" id="{75FF037C-6C3C-B81F-02DC-1CE3B769AC45}"/>
              </a:ext>
            </a:extLst>
          </p:cNvPr>
          <p:cNvSpPr>
            <a:spLocks noGrp="1"/>
          </p:cNvSpPr>
          <p:nvPr>
            <p:ph type="body" sz="quarter" idx="11"/>
          </p:nvPr>
        </p:nvSpPr>
        <p:spPr>
          <a:xfrm>
            <a:off x="1123398" y="454283"/>
            <a:ext cx="5279276" cy="369332"/>
          </a:xfrm>
        </p:spPr>
        <p:txBody>
          <a:bodyPr/>
          <a:lstStyle/>
          <a:p>
            <a:r>
              <a:rPr lang="ja-JP" altLang="en-US" dirty="0"/>
              <a:t>保育園を孤独にさせない運営体制</a:t>
            </a:r>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497870" y="1447216"/>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31701" y="1896694"/>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2214571263"/>
              </p:ext>
            </p:extLst>
          </p:nvPr>
        </p:nvGraphicFramePr>
        <p:xfrm>
          <a:off x="728061" y="3279114"/>
          <a:ext cx="6103552" cy="1409529"/>
        </p:xfrm>
        <a:graphic>
          <a:graphicData uri="http://schemas.openxmlformats.org/presentationml/2006/ole">
            <mc:AlternateContent xmlns:mc="http://schemas.openxmlformats.org/markup-compatibility/2006">
              <mc:Choice xmlns:v="urn:schemas-microsoft-com:vml" Requires="v">
                <p:oleObj name="Worksheet" r:id="rId3" imgW="5837197" imgH="1379312" progId="Excel.Sheet.12">
                  <p:embed/>
                </p:oleObj>
              </mc:Choice>
              <mc:Fallback>
                <p:oleObj name="Worksheet" r:id="rId3"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4"/>
                      <a:stretch>
                        <a:fillRect/>
                      </a:stretch>
                    </p:blipFill>
                    <p:spPr>
                      <a:xfrm>
                        <a:off x="728061" y="3279114"/>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2750424498"/>
              </p:ext>
            </p:extLst>
          </p:nvPr>
        </p:nvGraphicFramePr>
        <p:xfrm>
          <a:off x="542773" y="11504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タイトル 12">
                <a:extLst>
                  <a:ext uri="{FF2B5EF4-FFF2-40B4-BE49-F238E27FC236}">
                    <a16:creationId xmlns:a16="http://schemas.microsoft.com/office/drawing/2014/main" id="{5518512F-A96D-8BFE-827E-90C5030D6F5C}"/>
                  </a:ext>
                </a:extLst>
              </p:cNvPr>
              <p:cNvSpPr>
                <a:spLocks noGrp="1"/>
              </p:cNvSpPr>
              <p:nvPr>
                <p:ph type="title"/>
              </p:nvPr>
            </p:nvSpPr>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タイトル 12">
                <a:extLst>
                  <a:ext uri="{FF2B5EF4-FFF2-40B4-BE49-F238E27FC236}">
                    <a16:creationId xmlns:a16="http://schemas.microsoft.com/office/drawing/2014/main" id="{5518512F-A96D-8BFE-827E-90C5030D6F5C}"/>
                  </a:ext>
                </a:extLst>
              </p:cNvPr>
              <p:cNvSpPr>
                <a:spLocks noGrp="1" noRot="1" noChangeAspect="1" noMove="1" noResize="1" noEditPoints="1" noAdjustHandles="1" noChangeArrowheads="1" noChangeShapeType="1" noTextEdit="1"/>
              </p:cNvSpPr>
              <p:nvPr>
                <p:ph type="title"/>
              </p:nvPr>
            </p:nvSpPr>
            <p:spPr>
              <a:blipFill>
                <a:blip r:embed="rId2"/>
                <a:stretch>
                  <a:fillRect t="-3922" b="-19608"/>
                </a:stretch>
              </a:blipFill>
            </p:spPr>
            <p:txBody>
              <a:bodyPr/>
              <a:lstStyle/>
              <a:p>
                <a:r>
                  <a:rPr lang="ja-JP" altLang="en-US">
                    <a:noFill/>
                  </a:rPr>
                  <a:t> </a:t>
                </a:r>
              </a:p>
            </p:txBody>
          </p:sp>
        </mc:Fallback>
      </mc:AlternateContent>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p:txBody>
          <a:bodyPr/>
          <a:lstStyle/>
          <a:p>
            <a:pPr>
              <a:defRPr/>
            </a:pPr>
            <a:fld id="{241ED152-6EA1-4D9A-823A-1E4C1B586740}" type="slidenum">
              <a:rPr lang="en-US" altLang="ja-JP" smtClean="0"/>
              <a:pPr>
                <a:defRPr/>
              </a:pPr>
              <a:t>64</a:t>
            </a:fld>
            <a:endParaRPr lang="en-US" altLang="ja-JP" dirty="0"/>
          </a:p>
        </p:txBody>
      </p:sp>
      <p:sp>
        <p:nvSpPr>
          <p:cNvPr id="14" name="テキスト プレースホルダー 13">
            <a:extLst>
              <a:ext uri="{FF2B5EF4-FFF2-40B4-BE49-F238E27FC236}">
                <a16:creationId xmlns:a16="http://schemas.microsoft.com/office/drawing/2014/main" id="{B16A6707-D1E1-C8E1-5F8F-7DA376B617A0}"/>
              </a:ext>
            </a:extLst>
          </p:cNvPr>
          <p:cNvSpPr>
            <a:spLocks noGrp="1"/>
          </p:cNvSpPr>
          <p:nvPr>
            <p:ph type="body" sz="quarter" idx="11"/>
          </p:nvPr>
        </p:nvSpPr>
        <p:spPr>
          <a:xfrm>
            <a:off x="1123398" y="454283"/>
            <a:ext cx="5279276" cy="369332"/>
          </a:xfrm>
        </p:spPr>
        <p:txBody>
          <a:bodyPr/>
          <a:lstStyle/>
          <a:p>
            <a:r>
              <a:rPr lang="ja-JP" altLang="en-US" dirty="0"/>
              <a:t>保育園を孤独にさせない運営体制</a:t>
            </a:r>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14069" y="7578563"/>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421128" y="7584964"/>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420199" y="7584963"/>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7959" y="8975645"/>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3112617" y="6119050"/>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03124" y="5872804"/>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758869" y="5297718"/>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679378" y="7369706"/>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4967382" y="7588156"/>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825504" y="7376133"/>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092733" y="7376133"/>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07361" y="7376133"/>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594551" y="6930232"/>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316308" y="8647184"/>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24119" y="105410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65434" y="304045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469988" y="3117532"/>
            <a:ext cx="2245847" cy="242414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424806" y="4704698"/>
            <a:ext cx="331130" cy="200508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290713" y="5840579"/>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158833" y="7548258"/>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627589" y="930128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786544" y="885857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894446" y="7274231"/>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562427" y="8663072"/>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779837" y="8665509"/>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186894" y="8665509"/>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C1FC3E8F-621A-0A7C-B30D-FA33D03290BF}"/>
                  </a:ext>
                </a:extLst>
              </p:cNvPr>
              <p:cNvSpPr>
                <a:spLocks noGrp="1"/>
              </p:cNvSpPr>
              <p:nvPr>
                <p:ph type="title"/>
              </p:nvPr>
            </p:nvSpPr>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5" name="タイトル 4">
                <a:extLst>
                  <a:ext uri="{FF2B5EF4-FFF2-40B4-BE49-F238E27FC236}">
                    <a16:creationId xmlns:a16="http://schemas.microsoft.com/office/drawing/2014/main" id="{C1FC3E8F-621A-0A7C-B30D-FA33D03290BF}"/>
                  </a:ext>
                </a:extLst>
              </p:cNvPr>
              <p:cNvSpPr>
                <a:spLocks noGrp="1" noRot="1" noChangeAspect="1" noMove="1" noResize="1" noEditPoints="1" noAdjustHandles="1" noChangeArrowheads="1" noChangeShapeType="1" noTextEdit="1"/>
              </p:cNvSpPr>
              <p:nvPr>
                <p:ph type="title"/>
              </p:nvPr>
            </p:nvSpPr>
            <p:spPr>
              <a:blipFill>
                <a:blip r:embed="rId2"/>
                <a:stretch>
                  <a:fillRect t="-3922" b="-19608"/>
                </a:stretch>
              </a:blipFill>
            </p:spPr>
            <p:txBody>
              <a:bodyPr/>
              <a:lstStyle/>
              <a:p>
                <a:r>
                  <a:rPr lang="ja-JP" altLang="en-US">
                    <a:noFill/>
                  </a:rPr>
                  <a:t> </a:t>
                </a:r>
              </a:p>
            </p:txBody>
          </p:sp>
        </mc:Fallback>
      </mc:AlternateContent>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7" name="テキスト プレースホルダー 6">
            <a:extLst>
              <a:ext uri="{FF2B5EF4-FFF2-40B4-BE49-F238E27FC236}">
                <a16:creationId xmlns:a16="http://schemas.microsoft.com/office/drawing/2014/main" id="{52763449-99C5-5546-0FC2-AC2A34D1BDDC}"/>
              </a:ext>
            </a:extLst>
          </p:cNvPr>
          <p:cNvSpPr>
            <a:spLocks noGrp="1"/>
          </p:cNvSpPr>
          <p:nvPr>
            <p:ph type="body" sz="quarter" idx="11"/>
          </p:nvPr>
        </p:nvSpPr>
        <p:spPr>
          <a:xfrm>
            <a:off x="1123398" y="454283"/>
            <a:ext cx="5279276" cy="369332"/>
          </a:xfrm>
        </p:spPr>
        <p:txBody>
          <a:bodyPr/>
          <a:lstStyle/>
          <a:p>
            <a:r>
              <a:rPr lang="ja-JP" altLang="en-US" dirty="0">
                <a:latin typeface="メイリオ" panose="020B0604030504040204" pitchFamily="50" charset="-128"/>
                <a:ea typeface="メイリオ" panose="020B0604030504040204" pitchFamily="50" charset="-128"/>
              </a:rPr>
              <a:t>園の魅力を高める無料オプション</a:t>
            </a:r>
            <a:endParaRPr lang="ja-JP" altLang="en-US"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382" y="126652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573098445"/>
              </p:ext>
            </p:extLst>
          </p:nvPr>
        </p:nvGraphicFramePr>
        <p:xfrm>
          <a:off x="755382" y="92618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80861" y="10024317"/>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5382" y="1459592"/>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382" y="5719051"/>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4552" y="3692541"/>
            <a:ext cx="3579822" cy="1553221"/>
          </a:xfrm>
          <a:prstGeom prst="rect">
            <a:avLst/>
          </a:prstGeom>
        </p:spPr>
      </p:pic>
      <mc:AlternateContent xmlns:mc="http://schemas.openxmlformats.org/markup-compatibility/2006" xmlns:a14="http://schemas.microsoft.com/office/drawing/2010/main">
        <mc:Choice Requires="a14">
          <p:sp>
            <p:nvSpPr>
              <p:cNvPr id="4" name="タイトル 3">
                <a:extLst>
                  <a:ext uri="{FF2B5EF4-FFF2-40B4-BE49-F238E27FC236}">
                    <a16:creationId xmlns:a16="http://schemas.microsoft.com/office/drawing/2014/main" id="{7B29010B-FEB9-3345-8B05-090F7CD0FEE0}"/>
                  </a:ext>
                </a:extLst>
              </p:cNvPr>
              <p:cNvSpPr>
                <a:spLocks noGrp="1"/>
              </p:cNvSpPr>
              <p:nvPr>
                <p:ph type="title"/>
              </p:nvPr>
            </p:nvSpPr>
            <p:spPr/>
            <p:txBody>
              <a:bodyPr/>
              <a:lstStyle/>
              <a:p>
                <a14:m>
                  <m:oMath xmlns:m="http://schemas.openxmlformats.org/officeDocument/2006/math">
                    <m:r>
                      <a:rPr lang="en-US" altLang="ja-JP" b="0" i="1" dirty="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4" name="タイトル 3">
                <a:extLst>
                  <a:ext uri="{FF2B5EF4-FFF2-40B4-BE49-F238E27FC236}">
                    <a16:creationId xmlns:a16="http://schemas.microsoft.com/office/drawing/2014/main" id="{7B29010B-FEB9-3345-8B05-090F7CD0FEE0}"/>
                  </a:ext>
                </a:extLst>
              </p:cNvPr>
              <p:cNvSpPr>
                <a:spLocks noGrp="1" noRot="1" noChangeAspect="1" noMove="1" noResize="1" noEditPoints="1" noAdjustHandles="1" noChangeArrowheads="1" noChangeShapeType="1" noTextEdit="1"/>
              </p:cNvSpPr>
              <p:nvPr>
                <p:ph type="title"/>
              </p:nvPr>
            </p:nvSpPr>
            <p:spPr>
              <a:blipFill>
                <a:blip r:embed="rId3"/>
                <a:stretch>
                  <a:fillRect t="-3922" b="-19608"/>
                </a:stretch>
              </a:blipFill>
            </p:spPr>
            <p:txBody>
              <a:bodyPr/>
              <a:lstStyle/>
              <a:p>
                <a:r>
                  <a:rPr lang="ja-JP" altLang="en-US">
                    <a:noFill/>
                  </a:rPr>
                  <a:t> </a:t>
                </a:r>
              </a:p>
            </p:txBody>
          </p:sp>
        </mc:Fallback>
      </mc:AlternateContent>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sp>
        <p:nvSpPr>
          <p:cNvPr id="5" name="テキスト プレースホルダー 4">
            <a:extLst>
              <a:ext uri="{FF2B5EF4-FFF2-40B4-BE49-F238E27FC236}">
                <a16:creationId xmlns:a16="http://schemas.microsoft.com/office/drawing/2014/main" id="{FB5C3D1C-3014-F858-C383-1EB7ED0C4792}"/>
              </a:ext>
            </a:extLst>
          </p:cNvPr>
          <p:cNvSpPr>
            <a:spLocks noGrp="1"/>
          </p:cNvSpPr>
          <p:nvPr>
            <p:ph type="body" sz="quarter" idx="11"/>
          </p:nvPr>
        </p:nvSpPr>
        <p:spPr>
          <a:xfrm>
            <a:off x="1123398" y="454283"/>
            <a:ext cx="5279276" cy="369332"/>
          </a:xfrm>
        </p:spPr>
        <p:txBody>
          <a:bodyPr/>
          <a:lstStyle/>
          <a:p>
            <a:r>
              <a:rPr lang="ja-JP" altLang="en-US" dirty="0">
                <a:latin typeface="メイリオ" panose="020B0604030504040204" pitchFamily="50" charset="-128"/>
                <a:ea typeface="メイリオ" panose="020B0604030504040204" pitchFamily="50" charset="-128"/>
              </a:rPr>
              <a:t>園の魅力を高める無料オプション</a:t>
            </a:r>
            <a:endParaRPr lang="ja-JP" altLang="en-US"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4"/>
          <a:stretch>
            <a:fillRect/>
          </a:stretch>
        </p:blipFill>
        <p:spPr>
          <a:xfrm>
            <a:off x="1074195" y="5844902"/>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620275" y="1783947"/>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extLst>
              <p:ext uri="{D42A27DB-BD31-4B8C-83A1-F6EECF244321}">
                <p14:modId xmlns:p14="http://schemas.microsoft.com/office/powerpoint/2010/main" val="3058763815"/>
              </p:ext>
            </p:extLst>
          </p:nvPr>
        </p:nvGraphicFramePr>
        <p:xfrm>
          <a:off x="757685" y="93335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816569"/>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1283421"/>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1508987"/>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47382" y="3479638"/>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67955" y="5990096"/>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73650" y="5450984"/>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71775" y="5676550"/>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 uri="{28A0092B-C50C-407E-A947-70E740481C1C}">
                  <a14:useLocalDpi xmlns:a14="http://schemas.microsoft.com/office/drawing/2010/main"/>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9" cstate="screen">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6" cstate="screen">
            <a:extLst>
              <a:ext uri="{BEBA8EAE-BF5A-486C-A8C5-ECC9F3942E4B}">
                <a14:imgProps xmlns:a14="http://schemas.microsoft.com/office/drawing/2010/main">
                  <a14:imgLayer r:embed="rId17">
                    <a14:imgEffect>
                      <a14:backgroundRemoval t="0" b="95455" l="16216" r="100000">
                        <a14:foregroundMark x1="46622" y1="96104" x2="46622" y2="96104"/>
                        <a14:foregroundMark x1="45270" y1="93506" x2="45270" y2="93506"/>
                      </a14:backgroundRemoval>
                    </a14:imgEffect>
                  </a14:imgLayer>
                </a14:imgProps>
              </a:ext>
              <a:ext uri="{28A0092B-C50C-407E-A947-70E740481C1C}">
                <a14:useLocalDpi xmlns:a14="http://schemas.microsoft.com/office/drawing/2010/main"/>
              </a:ext>
            </a:extLst>
          </a:blip>
          <a:srcRect/>
          <a:stretch/>
        </p:blipFill>
        <p:spPr>
          <a:xfrm>
            <a:off x="631034" y="3162805"/>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067117" y="3117100"/>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921666" y="6451137"/>
            <a:ext cx="5849957" cy="1766714"/>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20" cstate="screen">
              <a:extLst>
                <a:ext uri="{BEBA8EAE-BF5A-486C-A8C5-ECC9F3942E4B}">
                  <a14:imgProps xmlns:a14="http://schemas.microsoft.com/office/drawing/2010/main">
                    <a14:imgLayer r:embed="rId21">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 uri="{28A0092B-C50C-407E-A947-70E740481C1C}">
                  <a14:useLocalDpi xmlns:a14="http://schemas.microsoft.com/office/drawing/2010/main"/>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22" cstate="screen">
            <a:extLst>
              <a:ext uri="{28A0092B-C50C-407E-A947-70E740481C1C}">
                <a14:useLocalDpi xmlns:a14="http://schemas.microsoft.com/office/drawing/2010/main"/>
              </a:ext>
            </a:extLst>
          </a:blip>
          <a:srcRect t="-1608"/>
          <a:stretch/>
        </p:blipFill>
        <p:spPr>
          <a:xfrm>
            <a:off x="959182" y="6418851"/>
            <a:ext cx="2114744" cy="179899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extLst>
              <p:ext uri="{D42A27DB-BD31-4B8C-83A1-F6EECF244321}">
                <p14:modId xmlns:p14="http://schemas.microsoft.com/office/powerpoint/2010/main" val="2248835498"/>
              </p:ext>
            </p:extLst>
          </p:nvPr>
        </p:nvGraphicFramePr>
        <p:xfrm>
          <a:off x="754268" y="10179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5762" y="1962940"/>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49873" y="1429792"/>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7998" y="1655358"/>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9397" y="1856755"/>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0893" y="4035343"/>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7699" y="6233268"/>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8409" y="3225856"/>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664924" y="7045068"/>
            <a:ext cx="4695379" cy="2804263"/>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cstate="screen">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a:ext>
              </a:extLst>
            </a:blip>
            <a:srcRect/>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E2DC-1F60-AB5E-BDE5-8196388F36B2}"/>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7157189C-C935-BDAA-62C1-85FDA476764F}"/>
              </a:ext>
            </a:extLst>
          </p:cNvPr>
          <p:cNvSpPr>
            <a:spLocks noGrp="1"/>
          </p:cNvSpPr>
          <p:nvPr>
            <p:ph type="title"/>
          </p:nvPr>
        </p:nvSpPr>
        <p:spPr/>
        <p:txBody>
          <a:bodyPr/>
          <a:lstStyle/>
          <a:p>
            <a:r>
              <a:rPr lang="ja-JP" altLang="en-US" dirty="0"/>
              <a:t>③　保育内容</a:t>
            </a:r>
          </a:p>
        </p:txBody>
      </p:sp>
      <p:sp>
        <p:nvSpPr>
          <p:cNvPr id="4" name="スライド番号プレースホルダー 3">
            <a:extLst>
              <a:ext uri="{FF2B5EF4-FFF2-40B4-BE49-F238E27FC236}">
                <a16:creationId xmlns:a16="http://schemas.microsoft.com/office/drawing/2014/main" id="{7E9E46BE-4541-3AC0-414F-91E2FC98DE5E}"/>
              </a:ext>
            </a:extLst>
          </p:cNvPr>
          <p:cNvSpPr>
            <a:spLocks noGrp="1"/>
          </p:cNvSpPr>
          <p:nvPr>
            <p:ph type="sldNum" sz="quarter" idx="10"/>
          </p:nvPr>
        </p:nvSpPr>
        <p:spPr/>
        <p:txBody>
          <a:bodyPr/>
          <a:lstStyle/>
          <a:p>
            <a:pPr>
              <a:defRPr/>
            </a:pPr>
            <a:fld id="{241ED152-6EA1-4D9A-823A-1E4C1B586740}" type="slidenum">
              <a:rPr lang="en-US" altLang="ja-JP" smtClean="0"/>
              <a:pPr>
                <a:defRPr/>
              </a:pPr>
              <a:t>6</a:t>
            </a:fld>
            <a:endParaRPr lang="en-US" altLang="ja-JP" dirty="0"/>
          </a:p>
        </p:txBody>
      </p:sp>
      <p:sp>
        <p:nvSpPr>
          <p:cNvPr id="204" name="テキスト プレースホルダー 203">
            <a:extLst>
              <a:ext uri="{FF2B5EF4-FFF2-40B4-BE49-F238E27FC236}">
                <a16:creationId xmlns:a16="http://schemas.microsoft.com/office/drawing/2014/main" id="{FF774DA9-413F-4CE3-C3F8-0DC85077A60C}"/>
              </a:ext>
            </a:extLst>
          </p:cNvPr>
          <p:cNvSpPr>
            <a:spLocks noGrp="1"/>
          </p:cNvSpPr>
          <p:nvPr>
            <p:ph type="body" sz="quarter" idx="11"/>
          </p:nvPr>
        </p:nvSpPr>
        <p:spPr>
          <a:xfrm>
            <a:off x="1123398" y="454283"/>
            <a:ext cx="5279276" cy="369332"/>
          </a:xfrm>
        </p:spPr>
        <p:txBody>
          <a:bodyPr/>
          <a:lstStyle/>
          <a:p>
            <a:r>
              <a:rPr lang="ja-JP" altLang="ja-JP" kern="100" dirty="0">
                <a:latin typeface="Century" panose="02040604050505020304" pitchFamily="18" charset="0"/>
                <a:ea typeface="メイリオ" panose="020B0604030504040204" pitchFamily="34" charset="-128"/>
                <a:cs typeface="Times New Roman" panose="02020603050405020304" pitchFamily="18" charset="0"/>
              </a:rPr>
              <a:t>法令、厚労省通知に基づいた保育内容について</a:t>
            </a:r>
            <a:endParaRPr lang="ja-JP" altLang="en-US" dirty="0"/>
          </a:p>
        </p:txBody>
      </p:sp>
      <p:graphicFrame>
        <p:nvGraphicFramePr>
          <p:cNvPr id="5" name="Group 55">
            <a:extLst>
              <a:ext uri="{FF2B5EF4-FFF2-40B4-BE49-F238E27FC236}">
                <a16:creationId xmlns:a16="http://schemas.microsoft.com/office/drawing/2014/main" id="{E65A4010-B4B8-295B-6CB3-9EAD1E63C88A}"/>
              </a:ext>
            </a:extLst>
          </p:cNvPr>
          <p:cNvGraphicFramePr>
            <a:graphicFrameLocks noGrp="1"/>
          </p:cNvGraphicFramePr>
          <p:nvPr/>
        </p:nvGraphicFramePr>
        <p:xfrm>
          <a:off x="707523" y="10001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医療機関の特殊性を考慮した運営方針</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7BA6D4C-A167-1100-B5EE-8EEAEC96D08F}"/>
              </a:ext>
            </a:extLst>
          </p:cNvPr>
          <p:cNvSpPr txBox="1">
            <a:spLocks/>
          </p:cNvSpPr>
          <p:nvPr/>
        </p:nvSpPr>
        <p:spPr>
          <a:xfrm>
            <a:off x="707524" y="1679120"/>
            <a:ext cx="6505339" cy="182120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80" dirty="0">
                <a:effectLst/>
                <a:latin typeface="+mn-ea"/>
                <a:ea typeface="+mn-ea"/>
                <a:cs typeface="Meiryo UI" pitchFamily="50" charset="-128"/>
              </a:rPr>
              <a:t>保護者様が本業に集中できる環境を整備し、また、保護者様の</a:t>
            </a:r>
            <a:r>
              <a:rPr lang="ja-JP" altLang="en-US" sz="1100" b="1" kern="0" spc="-80" dirty="0">
                <a:solidFill>
                  <a:schemeClr val="accent6"/>
                </a:solidFill>
                <a:effectLst/>
                <a:latin typeface="+mn-ea"/>
                <a:ea typeface="+mn-ea"/>
                <a:cs typeface="Meiryo UI" pitchFamily="50" charset="-128"/>
              </a:rPr>
              <a:t>子育て全般（相談等）</a:t>
            </a:r>
            <a:r>
              <a:rPr lang="ja-JP" altLang="en-US" sz="1100" kern="0" spc="-80" dirty="0">
                <a:effectLst/>
                <a:latin typeface="+mn-ea"/>
                <a:ea typeface="+mn-ea"/>
                <a:cs typeface="Meiryo UI" pitchFamily="50" charset="-128"/>
              </a:rPr>
              <a:t>を全力でサポート</a:t>
            </a:r>
            <a:r>
              <a:rPr lang="ja-JP" altLang="en-US" sz="1100" kern="0" spc="50" dirty="0">
                <a:effectLst/>
                <a:latin typeface="+mn-ea"/>
                <a:ea typeface="+mn-ea"/>
                <a:cs typeface="Meiryo UI" pitchFamily="50" charset="-128"/>
              </a:rPr>
              <a:t>いた</a:t>
            </a:r>
            <a:r>
              <a:rPr lang="ja-JP" altLang="en-US" sz="1100" kern="0" spc="-80" dirty="0">
                <a:effectLst/>
                <a:latin typeface="+mn-ea"/>
                <a:ea typeface="+mn-ea"/>
                <a:cs typeface="Meiryo UI" pitchFamily="50" charset="-128"/>
              </a:rPr>
              <a:t>します。</a:t>
            </a:r>
            <a:endParaRPr lang="en-US" altLang="ja-JP" sz="1100" kern="0" spc="-8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勤務時間、残業、緊急対応、研修等に合わせて、</a:t>
            </a:r>
            <a:r>
              <a:rPr lang="ja-JP" altLang="en-US" sz="1100" b="1" kern="0" spc="50" dirty="0">
                <a:solidFill>
                  <a:schemeClr val="accent6"/>
                </a:solidFill>
                <a:effectLst/>
                <a:latin typeface="+mn-ea"/>
                <a:ea typeface="+mn-ea"/>
                <a:cs typeface="Meiryo UI" pitchFamily="50" charset="-128"/>
              </a:rPr>
              <a:t>随時延長保育</a:t>
            </a:r>
            <a:r>
              <a:rPr lang="ja-JP" altLang="en-US" sz="1100" kern="0" spc="50" dirty="0">
                <a:effectLst/>
                <a:latin typeface="+mn-ea"/>
                <a:ea typeface="+mn-ea"/>
                <a:cs typeface="Meiryo UI" pitchFamily="50" charset="-128"/>
              </a:rPr>
              <a:t>に対応いたします。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100" dirty="0">
                <a:effectLst/>
                <a:latin typeface="+mn-ea"/>
                <a:ea typeface="+mn-ea"/>
                <a:cs typeface="Meiryo UI" pitchFamily="50" charset="-128"/>
              </a:rPr>
              <a:t>保護者様のニーズに応じて、</a:t>
            </a:r>
            <a:r>
              <a:rPr lang="ja-JP" altLang="en-US" sz="1100" b="1" kern="0" spc="-100" dirty="0">
                <a:solidFill>
                  <a:schemeClr val="accent6"/>
                </a:solidFill>
                <a:effectLst/>
                <a:latin typeface="+mn-ea"/>
                <a:ea typeface="+mn-ea"/>
                <a:cs typeface="Meiryo UI" pitchFamily="50" charset="-128"/>
              </a:rPr>
              <a:t>夜間保育、自園調理、学童保育、病児保育、</a:t>
            </a:r>
            <a:r>
              <a:rPr lang="en-US" altLang="ja-JP" sz="1100" b="1" kern="0" spc="-100" dirty="0">
                <a:solidFill>
                  <a:schemeClr val="accent6"/>
                </a:solidFill>
                <a:effectLst/>
                <a:latin typeface="+mn-ea"/>
                <a:ea typeface="+mn-ea"/>
                <a:cs typeface="Meiryo UI" pitchFamily="50" charset="-128"/>
              </a:rPr>
              <a:t>365</a:t>
            </a:r>
            <a:r>
              <a:rPr lang="ja-JP" altLang="en-US" sz="1100" b="1" kern="0" spc="-100" dirty="0">
                <a:solidFill>
                  <a:schemeClr val="accent6"/>
                </a:solidFill>
                <a:effectLst/>
                <a:latin typeface="+mn-ea"/>
                <a:ea typeface="+mn-ea"/>
                <a:cs typeface="Meiryo UI" pitchFamily="50" charset="-128"/>
              </a:rPr>
              <a:t>日開所</a:t>
            </a:r>
            <a:r>
              <a:rPr lang="ja-JP" altLang="en-US" sz="1100" kern="0" spc="-100" dirty="0">
                <a:effectLst/>
                <a:latin typeface="+mn-ea"/>
                <a:ea typeface="+mn-ea"/>
                <a:cs typeface="Meiryo UI" pitchFamily="50" charset="-128"/>
              </a:rPr>
              <a:t>も対応いたします。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また、ご要望に応じて、育児に関する悩みや食育のご相談など、少しでもお役に立てるよう育児相談を実施いたします。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当社に委託していただく事で、法人様が保育園運営に期待している「新規採用」「復帰支援」「職員定着」を実現いたします。</a:t>
            </a:r>
          </a:p>
        </p:txBody>
      </p:sp>
      <p:sp>
        <p:nvSpPr>
          <p:cNvPr id="205" name="角丸四角形 204">
            <a:extLst>
              <a:ext uri="{FF2B5EF4-FFF2-40B4-BE49-F238E27FC236}">
                <a16:creationId xmlns:a16="http://schemas.microsoft.com/office/drawing/2014/main" id="{28658CD7-034D-E7D7-1CE3-19C5B399633E}"/>
              </a:ext>
            </a:extLst>
          </p:cNvPr>
          <p:cNvSpPr/>
          <p:nvPr/>
        </p:nvSpPr>
        <p:spPr bwMode="auto">
          <a:xfrm>
            <a:off x="707523" y="3877564"/>
            <a:ext cx="1958976" cy="660378"/>
          </a:xfrm>
          <a:prstGeom prst="roundRect">
            <a:avLst>
              <a:gd name="adj" fmla="val 11389"/>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6" name="コンテンツ プレースホルダ 1">
            <a:extLst>
              <a:ext uri="{FF2B5EF4-FFF2-40B4-BE49-F238E27FC236}">
                <a16:creationId xmlns:a16="http://schemas.microsoft.com/office/drawing/2014/main" id="{544872A4-E4C0-E5DC-89A6-E3DC145FD629}"/>
              </a:ext>
            </a:extLst>
          </p:cNvPr>
          <p:cNvSpPr txBox="1">
            <a:spLocks/>
          </p:cNvSpPr>
          <p:nvPr/>
        </p:nvSpPr>
        <p:spPr>
          <a:xfrm>
            <a:off x="707524"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5"/>
                </a:solidFill>
                <a:effectLst/>
                <a:latin typeface="+mn-ea"/>
                <a:ea typeface="+mn-ea"/>
                <a:cs typeface="Meiryo UI" pitchFamily="50" charset="-128"/>
              </a:rPr>
              <a:t>「新規採用」のために</a:t>
            </a:r>
            <a:endParaRPr lang="ja-JP" altLang="en-US" sz="1200" kern="0" spc="50" dirty="0">
              <a:solidFill>
                <a:schemeClr val="accent5"/>
              </a:solidFill>
              <a:effectLst/>
              <a:latin typeface="+mn-ea"/>
              <a:ea typeface="+mn-ea"/>
              <a:cs typeface="Meiryo UI" pitchFamily="50" charset="-128"/>
            </a:endParaRPr>
          </a:p>
        </p:txBody>
      </p:sp>
      <p:sp>
        <p:nvSpPr>
          <p:cNvPr id="209" name="コンテンツ プレースホルダ 1">
            <a:extLst>
              <a:ext uri="{FF2B5EF4-FFF2-40B4-BE49-F238E27FC236}">
                <a16:creationId xmlns:a16="http://schemas.microsoft.com/office/drawing/2014/main" id="{26B60714-5799-FF57-6D85-4AF1A96ECD8B}"/>
              </a:ext>
            </a:extLst>
          </p:cNvPr>
          <p:cNvSpPr txBox="1">
            <a:spLocks/>
          </p:cNvSpPr>
          <p:nvPr/>
        </p:nvSpPr>
        <p:spPr>
          <a:xfrm>
            <a:off x="707524"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dirty="0">
                <a:solidFill>
                  <a:schemeClr val="bg1"/>
                </a:solidFill>
                <a:effectLst/>
                <a:latin typeface="+mn-ea"/>
                <a:ea typeface="+mn-ea"/>
                <a:cs typeface="Meiryo UI" pitchFamily="50" charset="-128"/>
              </a:rPr>
              <a:t>「魅力的な保育園」</a:t>
            </a:r>
            <a:br>
              <a:rPr lang="en-US" altLang="ja-JP" sz="1400" b="1" kern="0" spc="50" dirty="0">
                <a:solidFill>
                  <a:schemeClr val="bg1"/>
                </a:solidFill>
                <a:effectLst/>
                <a:latin typeface="+mn-ea"/>
                <a:ea typeface="+mn-ea"/>
                <a:cs typeface="Meiryo UI" pitchFamily="50" charset="-128"/>
              </a:rPr>
            </a:br>
            <a:r>
              <a:rPr lang="ja-JP" altLang="en-US" sz="1200" kern="0" spc="50" dirty="0">
                <a:solidFill>
                  <a:schemeClr val="bg1"/>
                </a:solidFill>
                <a:effectLst/>
                <a:latin typeface="+mn-ea"/>
                <a:ea typeface="+mn-ea"/>
                <a:cs typeface="Meiryo UI" pitchFamily="50" charset="-128"/>
              </a:rPr>
              <a:t>にすること</a:t>
            </a:r>
            <a:endParaRPr lang="ja-JP" altLang="en-US" sz="1400" kern="0" spc="50" dirty="0">
              <a:solidFill>
                <a:schemeClr val="bg1"/>
              </a:solidFill>
              <a:effectLst/>
              <a:latin typeface="+mn-ea"/>
              <a:ea typeface="+mn-ea"/>
              <a:cs typeface="Meiryo UI" pitchFamily="50" charset="-128"/>
            </a:endParaRPr>
          </a:p>
        </p:txBody>
      </p:sp>
      <p:sp>
        <p:nvSpPr>
          <p:cNvPr id="213" name="角丸四角形 212">
            <a:extLst>
              <a:ext uri="{FF2B5EF4-FFF2-40B4-BE49-F238E27FC236}">
                <a16:creationId xmlns:a16="http://schemas.microsoft.com/office/drawing/2014/main" id="{54B6E837-C681-0E2A-31A5-83760CD7A95B}"/>
              </a:ext>
            </a:extLst>
          </p:cNvPr>
          <p:cNvSpPr/>
          <p:nvPr/>
        </p:nvSpPr>
        <p:spPr bwMode="auto">
          <a:xfrm>
            <a:off x="2980705" y="3877564"/>
            <a:ext cx="1958976" cy="660378"/>
          </a:xfrm>
          <a:prstGeom prst="roundRect">
            <a:avLst>
              <a:gd name="adj" fmla="val 11389"/>
            </a:avLst>
          </a:prstGeom>
          <a:solidFill>
            <a:schemeClr val="accent4"/>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4" name="コンテンツ プレースホルダ 1">
            <a:extLst>
              <a:ext uri="{FF2B5EF4-FFF2-40B4-BE49-F238E27FC236}">
                <a16:creationId xmlns:a16="http://schemas.microsoft.com/office/drawing/2014/main" id="{65B12271-4691-CC74-AFE0-AE01B2C5D451}"/>
              </a:ext>
            </a:extLst>
          </p:cNvPr>
          <p:cNvSpPr txBox="1">
            <a:spLocks/>
          </p:cNvSpPr>
          <p:nvPr/>
        </p:nvSpPr>
        <p:spPr>
          <a:xfrm>
            <a:off x="2980706"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4">
                    <a:lumMod val="75000"/>
                  </a:schemeClr>
                </a:solidFill>
                <a:effectLst/>
                <a:latin typeface="+mn-ea"/>
                <a:ea typeface="+mn-ea"/>
                <a:cs typeface="Meiryo UI" pitchFamily="50" charset="-128"/>
              </a:rPr>
              <a:t>「復帰支援」のために</a:t>
            </a:r>
            <a:endParaRPr lang="ja-JP" altLang="en-US" sz="1200" kern="0" spc="50" dirty="0">
              <a:solidFill>
                <a:schemeClr val="accent4">
                  <a:lumMod val="75000"/>
                </a:schemeClr>
              </a:solidFill>
              <a:effectLst/>
              <a:latin typeface="+mn-ea"/>
              <a:ea typeface="+mn-ea"/>
              <a:cs typeface="Meiryo UI" pitchFamily="50" charset="-128"/>
            </a:endParaRPr>
          </a:p>
        </p:txBody>
      </p:sp>
      <p:sp>
        <p:nvSpPr>
          <p:cNvPr id="215" name="コンテンツ プレースホルダ 1">
            <a:extLst>
              <a:ext uri="{FF2B5EF4-FFF2-40B4-BE49-F238E27FC236}">
                <a16:creationId xmlns:a16="http://schemas.microsoft.com/office/drawing/2014/main" id="{0A571143-5C00-8AF1-0B25-4B6FA12185A6}"/>
              </a:ext>
            </a:extLst>
          </p:cNvPr>
          <p:cNvSpPr txBox="1">
            <a:spLocks/>
          </p:cNvSpPr>
          <p:nvPr/>
        </p:nvSpPr>
        <p:spPr>
          <a:xfrm>
            <a:off x="2980706"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「預けたい保育園」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sp>
        <p:nvSpPr>
          <p:cNvPr id="216" name="角丸四角形 215">
            <a:extLst>
              <a:ext uri="{FF2B5EF4-FFF2-40B4-BE49-F238E27FC236}">
                <a16:creationId xmlns:a16="http://schemas.microsoft.com/office/drawing/2014/main" id="{8E0CB6FF-7057-FB95-097F-9EE761163A92}"/>
              </a:ext>
            </a:extLst>
          </p:cNvPr>
          <p:cNvSpPr/>
          <p:nvPr/>
        </p:nvSpPr>
        <p:spPr bwMode="auto">
          <a:xfrm>
            <a:off x="5253887" y="3877564"/>
            <a:ext cx="1958976" cy="660378"/>
          </a:xfrm>
          <a:prstGeom prst="roundRect">
            <a:avLst>
              <a:gd name="adj" fmla="val 11389"/>
            </a:avLst>
          </a:prstGeom>
          <a:solidFill>
            <a:schemeClr val="accent3"/>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7" name="コンテンツ プレースホルダ 1">
            <a:extLst>
              <a:ext uri="{FF2B5EF4-FFF2-40B4-BE49-F238E27FC236}">
                <a16:creationId xmlns:a16="http://schemas.microsoft.com/office/drawing/2014/main" id="{89E85325-929E-295F-F7DD-00CD902B78BC}"/>
              </a:ext>
            </a:extLst>
          </p:cNvPr>
          <p:cNvSpPr txBox="1">
            <a:spLocks/>
          </p:cNvSpPr>
          <p:nvPr/>
        </p:nvSpPr>
        <p:spPr>
          <a:xfrm>
            <a:off x="5253888" y="3672057"/>
            <a:ext cx="1958975" cy="196721"/>
          </a:xfrm>
          <a:prstGeom prst="rect">
            <a:avLst/>
          </a:prstGeom>
        </p:spPr>
        <p:txBody>
          <a:bodyPr wrap="square" lIns="0" tIns="0" rIns="0" bIns="0">
            <a:spAutoFit/>
          </a:bodyPr>
          <a:lstStyle/>
          <a:p>
            <a:pPr>
              <a:lnSpc>
                <a:spcPct val="120000"/>
              </a:lnSpc>
              <a:spcAft>
                <a:spcPts val="600"/>
              </a:spcAft>
              <a:buClr>
                <a:schemeClr val="accent6"/>
              </a:buClr>
              <a:defRPr/>
            </a:pPr>
            <a:r>
              <a:rPr lang="ja-JP" altLang="en-US" sz="1200" b="1" kern="0" spc="50" dirty="0">
                <a:solidFill>
                  <a:schemeClr val="accent3"/>
                </a:solidFill>
                <a:effectLst/>
                <a:latin typeface="+mn-ea"/>
                <a:ea typeface="+mn-ea"/>
                <a:cs typeface="Meiryo UI" pitchFamily="50" charset="-128"/>
              </a:rPr>
              <a:t>「職員定着」のために</a:t>
            </a:r>
            <a:endParaRPr lang="ja-JP" altLang="en-US" sz="1200" kern="0" spc="50" dirty="0">
              <a:solidFill>
                <a:schemeClr val="accent3"/>
              </a:solidFill>
              <a:effectLst/>
              <a:latin typeface="+mn-ea"/>
              <a:ea typeface="+mn-ea"/>
              <a:cs typeface="Meiryo UI" pitchFamily="50" charset="-128"/>
            </a:endParaRPr>
          </a:p>
        </p:txBody>
      </p:sp>
      <p:sp>
        <p:nvSpPr>
          <p:cNvPr id="218" name="コンテンツ プレースホルダ 1">
            <a:extLst>
              <a:ext uri="{FF2B5EF4-FFF2-40B4-BE49-F238E27FC236}">
                <a16:creationId xmlns:a16="http://schemas.microsoft.com/office/drawing/2014/main" id="{C8EC9CB3-04E3-8952-FFFB-8F42C8399966}"/>
              </a:ext>
            </a:extLst>
          </p:cNvPr>
          <p:cNvSpPr txBox="1">
            <a:spLocks/>
          </p:cNvSpPr>
          <p:nvPr/>
        </p:nvSpPr>
        <p:spPr>
          <a:xfrm>
            <a:off x="5253888" y="4007227"/>
            <a:ext cx="1958975" cy="400110"/>
          </a:xfrm>
          <a:prstGeom prst="rect">
            <a:avLst/>
          </a:prstGeom>
        </p:spPr>
        <p:txBody>
          <a:bodyPr wrap="square" lIns="0" tIns="0" rIns="0" bIns="0">
            <a:spAutoFit/>
          </a:bodyPr>
          <a:lstStyle/>
          <a:p>
            <a:pPr>
              <a:spcAft>
                <a:spcPts val="600"/>
              </a:spcAft>
              <a:buClr>
                <a:schemeClr val="accent6"/>
              </a:buClr>
              <a:defRPr/>
            </a:pPr>
            <a:r>
              <a:rPr lang="ja-JP" altLang="en-US" sz="1400" b="1" kern="0" spc="50">
                <a:solidFill>
                  <a:schemeClr val="bg1"/>
                </a:solidFill>
                <a:effectLst/>
                <a:latin typeface="+mn-ea"/>
                <a:ea typeface="+mn-ea"/>
                <a:cs typeface="Meiryo UI" pitchFamily="50" charset="-128"/>
              </a:rPr>
              <a:t>「満足度の高い保育園」</a:t>
            </a:r>
            <a:br>
              <a:rPr lang="en-US" altLang="ja-JP" sz="1400" b="1" kern="0" spc="50" dirty="0">
                <a:solidFill>
                  <a:schemeClr val="bg1"/>
                </a:solidFill>
                <a:effectLst/>
                <a:latin typeface="+mn-ea"/>
                <a:ea typeface="+mn-ea"/>
                <a:cs typeface="Meiryo UI" pitchFamily="50" charset="-128"/>
              </a:rPr>
            </a:br>
            <a:r>
              <a:rPr lang="ja-JP" altLang="en-US" sz="1200" kern="0" spc="50">
                <a:solidFill>
                  <a:schemeClr val="bg1"/>
                </a:solidFill>
                <a:effectLst/>
                <a:latin typeface="+mn-ea"/>
                <a:ea typeface="+mn-ea"/>
                <a:cs typeface="Meiryo UI" pitchFamily="50" charset="-128"/>
              </a:rPr>
              <a:t>にすること</a:t>
            </a:r>
            <a:endParaRPr lang="ja-JP" altLang="en-US" sz="1400" kern="0" spc="50">
              <a:solidFill>
                <a:schemeClr val="bg1"/>
              </a:solidFill>
              <a:effectLst/>
              <a:latin typeface="+mn-ea"/>
              <a:ea typeface="+mn-ea"/>
              <a:cs typeface="Meiryo UI" pitchFamily="50" charset="-128"/>
            </a:endParaRPr>
          </a:p>
        </p:txBody>
      </p:sp>
      <p:graphicFrame>
        <p:nvGraphicFramePr>
          <p:cNvPr id="7" name="Group 55">
            <a:extLst>
              <a:ext uri="{FF2B5EF4-FFF2-40B4-BE49-F238E27FC236}">
                <a16:creationId xmlns:a16="http://schemas.microsoft.com/office/drawing/2014/main" id="{390B2FA6-16E2-F025-9E84-818356F31E31}"/>
              </a:ext>
            </a:extLst>
          </p:cNvPr>
          <p:cNvGraphicFramePr>
            <a:graphicFrameLocks noGrp="1"/>
          </p:cNvGraphicFramePr>
          <p:nvPr/>
        </p:nvGraphicFramePr>
        <p:xfrm>
          <a:off x="707523" y="13369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保護者様・法人様の想いに寄り添う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 name="Group 55">
            <a:extLst>
              <a:ext uri="{FF2B5EF4-FFF2-40B4-BE49-F238E27FC236}">
                <a16:creationId xmlns:a16="http://schemas.microsoft.com/office/drawing/2014/main" id="{984A5707-C3E4-8D29-5A34-E102E986AB22}"/>
              </a:ext>
            </a:extLst>
          </p:cNvPr>
          <p:cNvGraphicFramePr>
            <a:graphicFrameLocks noGrp="1"/>
          </p:cNvGraphicFramePr>
          <p:nvPr/>
        </p:nvGraphicFramePr>
        <p:xfrm>
          <a:off x="707523" y="50164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お客様の声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F756186-DC64-EB18-9FFC-00F9B2701096}"/>
              </a:ext>
            </a:extLst>
          </p:cNvPr>
          <p:cNvSpPr txBox="1">
            <a:spLocks/>
          </p:cNvSpPr>
          <p:nvPr/>
        </p:nvSpPr>
        <p:spPr>
          <a:xfrm>
            <a:off x="538547" y="6644326"/>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sp>
        <p:nvSpPr>
          <p:cNvPr id="13" name="正方形/長方形 12">
            <a:extLst>
              <a:ext uri="{FF2B5EF4-FFF2-40B4-BE49-F238E27FC236}">
                <a16:creationId xmlns:a16="http://schemas.microsoft.com/office/drawing/2014/main" id="{CB616DCA-4DC5-A85B-2BD9-CE395809F9E9}"/>
              </a:ext>
            </a:extLst>
          </p:cNvPr>
          <p:cNvSpPr/>
          <p:nvPr/>
        </p:nvSpPr>
        <p:spPr bwMode="auto">
          <a:xfrm>
            <a:off x="1893522" y="7674250"/>
            <a:ext cx="5268979" cy="233593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14" name="コンテンツ プレースホルダ 1">
            <a:extLst>
              <a:ext uri="{FF2B5EF4-FFF2-40B4-BE49-F238E27FC236}">
                <a16:creationId xmlns:a16="http://schemas.microsoft.com/office/drawing/2014/main" id="{EABB9C64-B095-1FA1-9A21-3AAD7E760B15}"/>
              </a:ext>
            </a:extLst>
          </p:cNvPr>
          <p:cNvSpPr txBox="1">
            <a:spLocks/>
          </p:cNvSpPr>
          <p:nvPr/>
        </p:nvSpPr>
        <p:spPr>
          <a:xfrm>
            <a:off x="2016275" y="8207091"/>
            <a:ext cx="5040161" cy="1646605"/>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もともと認可保育園に預けることを希望していた従業員が、認可保育園に空きが出なく</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て当院の保育園に預けたところ、良い保育園なので認可保育園に空きが出ても継続し</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て預けようかなという声がありました。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園長先生をはじめキッズコーポレーションさんのスタッフが非常に一生懸命に保育を実施</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していただいていることにより、医師、看護師といったスタッフが安心して子どもを預けて夜</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勤などの業務に就くことができています。新たな職員採用にも繋がってきていますので、引</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き続き期待しています。</a:t>
            </a:r>
          </a:p>
        </p:txBody>
      </p:sp>
      <p:sp>
        <p:nvSpPr>
          <p:cNvPr id="15" name="コンテンツ プレースホルダ 1">
            <a:extLst>
              <a:ext uri="{FF2B5EF4-FFF2-40B4-BE49-F238E27FC236}">
                <a16:creationId xmlns:a16="http://schemas.microsoft.com/office/drawing/2014/main" id="{9996AA9F-A291-3CB3-1A39-A3897A856FCB}"/>
              </a:ext>
            </a:extLst>
          </p:cNvPr>
          <p:cNvSpPr txBox="1">
            <a:spLocks/>
          </p:cNvSpPr>
          <p:nvPr/>
        </p:nvSpPr>
        <p:spPr>
          <a:xfrm>
            <a:off x="2066637" y="781406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キッズコーポレーションの運営委託サービスを利用してどのような効果がありましたか？</a:t>
            </a:r>
          </a:p>
        </p:txBody>
      </p:sp>
      <p:cxnSp>
        <p:nvCxnSpPr>
          <p:cNvPr id="17" name="直線コネクタ 16">
            <a:extLst>
              <a:ext uri="{FF2B5EF4-FFF2-40B4-BE49-F238E27FC236}">
                <a16:creationId xmlns:a16="http://schemas.microsoft.com/office/drawing/2014/main" id="{557EC202-A5D5-4BD1-385D-DED011DEA99D}"/>
              </a:ext>
            </a:extLst>
          </p:cNvPr>
          <p:cNvCxnSpPr>
            <a:cxnSpLocks/>
          </p:cNvCxnSpPr>
          <p:nvPr/>
        </p:nvCxnSpPr>
        <p:spPr bwMode="auto">
          <a:xfrm>
            <a:off x="1995122" y="8078380"/>
            <a:ext cx="51170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7C9E459F-88FB-BF16-D301-2A361A55F654}"/>
              </a:ext>
            </a:extLst>
          </p:cNvPr>
          <p:cNvSpPr/>
          <p:nvPr/>
        </p:nvSpPr>
        <p:spPr bwMode="auto">
          <a:xfrm>
            <a:off x="1904871" y="5384894"/>
            <a:ext cx="5268979" cy="20461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DD076A5D-E2F1-4DA4-C879-9664311ADEBF}"/>
              </a:ext>
            </a:extLst>
          </p:cNvPr>
          <p:cNvSpPr txBox="1">
            <a:spLocks/>
          </p:cNvSpPr>
          <p:nvPr/>
        </p:nvSpPr>
        <p:spPr>
          <a:xfrm>
            <a:off x="2022283" y="5906875"/>
            <a:ext cx="5034153"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営業の方を含め担当者の方々が若くてもしっかりされていて、バイタリティにあふれフット</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ワークが良さそうな会社だと感じました。実際にお話を聞いていく中でも運営面や契約面</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などをクライアント側に立って考えていただける点もとても好印象でした。</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また月に一度、キッズコーポレーションさんと園長先生と当法人担当者でミーティングの機</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会を設けていただき、日頃の園児の様子や運営状況などを細やかに報告していただいて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いるので安心してお任せできています。</a:t>
            </a:r>
          </a:p>
        </p:txBody>
      </p:sp>
      <p:sp>
        <p:nvSpPr>
          <p:cNvPr id="22" name="コンテンツ プレースホルダ 1">
            <a:extLst>
              <a:ext uri="{FF2B5EF4-FFF2-40B4-BE49-F238E27FC236}">
                <a16:creationId xmlns:a16="http://schemas.microsoft.com/office/drawing/2014/main" id="{2F331D9C-A3EF-C85F-DAEF-F458C6920833}"/>
              </a:ext>
            </a:extLst>
          </p:cNvPr>
          <p:cNvSpPr txBox="1">
            <a:spLocks/>
          </p:cNvSpPr>
          <p:nvPr/>
        </p:nvSpPr>
        <p:spPr>
          <a:xfrm>
            <a:off x="2077986" y="5493478"/>
            <a:ext cx="5095864" cy="193066"/>
          </a:xfrm>
          <a:prstGeom prst="rect">
            <a:avLst/>
          </a:prstGeom>
        </p:spPr>
        <p:txBody>
          <a:bodyPr wrap="square" lIns="0" tIns="0" rIns="0" bIns="0" anchor="ctr">
            <a:spAutoFit/>
          </a:bodyPr>
          <a:lstStyle/>
          <a:p>
            <a:pPr marL="172800" indent="-172800" algn="l">
              <a:lnSpc>
                <a:spcPct val="130000"/>
              </a:lnSpc>
              <a:spcAft>
                <a:spcPts val="600"/>
              </a:spcAft>
              <a:buClr>
                <a:schemeClr val="accent5"/>
              </a:buClr>
              <a:defRPr/>
            </a:pPr>
            <a:r>
              <a:rPr lang="ja-JP" altLang="en-US" sz="1100" b="1" kern="0" spc="50" dirty="0">
                <a:effectLst/>
                <a:latin typeface="+mn-ea"/>
                <a:ea typeface="+mn-ea"/>
                <a:cs typeface="Meiryo UI" pitchFamily="50" charset="-128"/>
              </a:rPr>
              <a:t>導入当初のキッズコーポレーションの印象を教えてください。</a:t>
            </a:r>
          </a:p>
        </p:txBody>
      </p:sp>
      <p:cxnSp>
        <p:nvCxnSpPr>
          <p:cNvPr id="23" name="直線コネクタ 22">
            <a:extLst>
              <a:ext uri="{FF2B5EF4-FFF2-40B4-BE49-F238E27FC236}">
                <a16:creationId xmlns:a16="http://schemas.microsoft.com/office/drawing/2014/main" id="{74B82664-48E8-7CDA-695E-A64A43051954}"/>
              </a:ext>
            </a:extLst>
          </p:cNvPr>
          <p:cNvCxnSpPr>
            <a:cxnSpLocks/>
          </p:cNvCxnSpPr>
          <p:nvPr/>
        </p:nvCxnSpPr>
        <p:spPr bwMode="auto">
          <a:xfrm>
            <a:off x="1995122" y="5795128"/>
            <a:ext cx="375543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コンテンツ プレースホルダ 1">
            <a:extLst>
              <a:ext uri="{FF2B5EF4-FFF2-40B4-BE49-F238E27FC236}">
                <a16:creationId xmlns:a16="http://schemas.microsoft.com/office/drawing/2014/main" id="{F31E79A8-5A9D-E638-237F-543AE9635676}"/>
              </a:ext>
            </a:extLst>
          </p:cNvPr>
          <p:cNvSpPr txBox="1">
            <a:spLocks/>
          </p:cNvSpPr>
          <p:nvPr/>
        </p:nvSpPr>
        <p:spPr>
          <a:xfrm>
            <a:off x="499534" y="9010813"/>
            <a:ext cx="140533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既存法人ご担当者様</a:t>
            </a:r>
          </a:p>
        </p:txBody>
      </p:sp>
      <p:pic>
        <p:nvPicPr>
          <p:cNvPr id="29" name="グラフィックス 28" descr="オフィス ワーカー (男性) 単色塗りつぶし">
            <a:extLst>
              <a:ext uri="{FF2B5EF4-FFF2-40B4-BE49-F238E27FC236}">
                <a16:creationId xmlns:a16="http://schemas.microsoft.com/office/drawing/2014/main" id="{E746E225-5CB1-BD13-5C75-805612FDED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00" y="7886850"/>
            <a:ext cx="1165700" cy="1165700"/>
          </a:xfrm>
          <a:prstGeom prst="rect">
            <a:avLst/>
          </a:prstGeom>
        </p:spPr>
      </p:pic>
      <p:pic>
        <p:nvPicPr>
          <p:cNvPr id="32" name="グラフィックス 31" descr="オフィス ワーカー (女性) 単色塗りつぶし">
            <a:extLst>
              <a:ext uri="{FF2B5EF4-FFF2-40B4-BE49-F238E27FC236}">
                <a16:creationId xmlns:a16="http://schemas.microsoft.com/office/drawing/2014/main" id="{D58E3764-3EAF-81B7-D203-8FC45221E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528" y="5638149"/>
            <a:ext cx="1031444" cy="1031444"/>
          </a:xfrm>
          <a:prstGeom prst="rect">
            <a:avLst/>
          </a:prstGeom>
        </p:spPr>
      </p:pic>
    </p:spTree>
    <p:extLst>
      <p:ext uri="{BB962C8B-B14F-4D97-AF65-F5344CB8AC3E}">
        <p14:creationId xmlns:p14="http://schemas.microsoft.com/office/powerpoint/2010/main" val="332731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7" cstate="screen">
              <a:extLst>
                <a:ext uri="{28A0092B-C50C-407E-A947-70E740481C1C}">
                  <a14:useLocalDpi xmlns:a14="http://schemas.microsoft.com/office/drawing/2010/main"/>
                </a:ext>
              </a:extLst>
            </a:blip>
            <a:srcRect t="-16846"/>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7" cstate="screen">
              <a:extLst>
                <a:ext uri="{28A0092B-C50C-407E-A947-70E740481C1C}">
                  <a14:useLocalDpi xmlns:a14="http://schemas.microsoft.com/office/drawing/2010/main"/>
                </a:ext>
              </a:extLst>
            </a:blip>
            <a:srcRect t="-16846"/>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FA4C-88A3-6AB5-F8AA-370A13157C8A}"/>
            </a:ext>
          </a:extLst>
        </p:cNvPr>
        <p:cNvGrpSpPr/>
        <p:nvPr/>
      </p:nvGrpSpPr>
      <p:grpSpPr>
        <a:xfrm>
          <a:off x="0" y="0"/>
          <a:ext cx="0" cy="0"/>
          <a:chOff x="0" y="0"/>
          <a:chExt cx="0" cy="0"/>
        </a:xfrm>
      </p:grpSpPr>
      <p:graphicFrame>
        <p:nvGraphicFramePr>
          <p:cNvPr id="197" name="Group 55">
            <a:extLst>
              <a:ext uri="{FF2B5EF4-FFF2-40B4-BE49-F238E27FC236}">
                <a16:creationId xmlns:a16="http://schemas.microsoft.com/office/drawing/2014/main" id="{53F77F3D-85EC-F809-5E46-1174B3CD2939}"/>
              </a:ext>
            </a:extLst>
          </p:cNvPr>
          <p:cNvGraphicFramePr>
            <a:graphicFrameLocks noGrp="1"/>
          </p:cNvGraphicFramePr>
          <p:nvPr>
            <p:extLst>
              <p:ext uri="{D42A27DB-BD31-4B8C-83A1-F6EECF244321}">
                <p14:modId xmlns:p14="http://schemas.microsoft.com/office/powerpoint/2010/main" val="1449471196"/>
              </p:ext>
            </p:extLst>
          </p:nvPr>
        </p:nvGraphicFramePr>
        <p:xfrm>
          <a:off x="755648" y="9995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保育計画について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74FFABE2-3C51-FFFF-9EBB-082CDA638441}"/>
              </a:ext>
            </a:extLst>
          </p:cNvPr>
          <p:cNvSpPr txBox="1">
            <a:spLocks/>
          </p:cNvSpPr>
          <p:nvPr/>
        </p:nvSpPr>
        <p:spPr>
          <a:xfrm>
            <a:off x="755650" y="2955722"/>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歳未満児は一人ひとりのお子さまの生育歴や心身の発達、活動実態などを沿って個別の計画を作成し、</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歳以上児は個の成長とお子さまたちの相互の関係、協同的な活動が行われるように配慮いたします。それらを軸に年間、月間、週間とより具体的な指導内容となるように作成いたします。</a:t>
            </a:r>
          </a:p>
        </p:txBody>
      </p:sp>
      <p:graphicFrame>
        <p:nvGraphicFramePr>
          <p:cNvPr id="3" name="Group 55">
            <a:extLst>
              <a:ext uri="{FF2B5EF4-FFF2-40B4-BE49-F238E27FC236}">
                <a16:creationId xmlns:a16="http://schemas.microsoft.com/office/drawing/2014/main" id="{2BB98BD6-D4F0-F5FA-915C-51F5968C00E8}"/>
              </a:ext>
            </a:extLst>
          </p:cNvPr>
          <p:cNvGraphicFramePr>
            <a:graphicFrameLocks noGrp="1"/>
          </p:cNvGraphicFramePr>
          <p:nvPr>
            <p:extLst>
              <p:ext uri="{D42A27DB-BD31-4B8C-83A1-F6EECF244321}">
                <p14:modId xmlns:p14="http://schemas.microsoft.com/office/powerpoint/2010/main" val="3976839877"/>
              </p:ext>
            </p:extLst>
          </p:nvPr>
        </p:nvGraphicFramePr>
        <p:xfrm>
          <a:off x="755649" y="137072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全体的な計画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AC157327-4132-946C-C261-56A257D68325}"/>
              </a:ext>
            </a:extLst>
          </p:cNvPr>
          <p:cNvGraphicFramePr>
            <a:graphicFrameLocks noGrp="1"/>
          </p:cNvGraphicFramePr>
          <p:nvPr>
            <p:extLst>
              <p:ext uri="{D42A27DB-BD31-4B8C-83A1-F6EECF244321}">
                <p14:modId xmlns:p14="http://schemas.microsoft.com/office/powerpoint/2010/main" val="2294024147"/>
              </p:ext>
            </p:extLst>
          </p:nvPr>
        </p:nvGraphicFramePr>
        <p:xfrm>
          <a:off x="755649" y="259954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年間・月間・週間指導計画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55">
            <a:extLst>
              <a:ext uri="{FF2B5EF4-FFF2-40B4-BE49-F238E27FC236}">
                <a16:creationId xmlns:a16="http://schemas.microsoft.com/office/drawing/2014/main" id="{225AFC10-A2D8-F45F-47F7-E9AB1F7E069C}"/>
              </a:ext>
            </a:extLst>
          </p:cNvPr>
          <p:cNvGraphicFramePr>
            <a:graphicFrameLocks noGrp="1"/>
          </p:cNvGraphicFramePr>
          <p:nvPr>
            <p:extLst>
              <p:ext uri="{D42A27DB-BD31-4B8C-83A1-F6EECF244321}">
                <p14:modId xmlns:p14="http://schemas.microsoft.com/office/powerpoint/2010/main" val="882806139"/>
              </p:ext>
            </p:extLst>
          </p:nvPr>
        </p:nvGraphicFramePr>
        <p:xfrm>
          <a:off x="755648" y="36582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3</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歳未満児は個別指導計画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A471738-EAE4-B741-B03A-E20864FDBBC4}"/>
              </a:ext>
            </a:extLst>
          </p:cNvPr>
          <p:cNvSpPr txBox="1">
            <a:spLocks/>
          </p:cNvSpPr>
          <p:nvPr/>
        </p:nvSpPr>
        <p:spPr>
          <a:xfrm>
            <a:off x="755650" y="171791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保育所保育指針の改定を受け、</a:t>
            </a:r>
            <a:r>
              <a:rPr lang="en-US" altLang="ja-JP" sz="1100" kern="0" spc="50" dirty="0">
                <a:effectLst/>
                <a:latin typeface="+mn-ea"/>
                <a:ea typeface="+mn-ea"/>
                <a:cs typeface="Meiryo UI" pitchFamily="50" charset="-128"/>
              </a:rPr>
              <a:t>2018</a:t>
            </a:r>
            <a:r>
              <a:rPr lang="ja-JP" altLang="en-US" sz="1100" kern="0" spc="50" dirty="0">
                <a:effectLst/>
                <a:latin typeface="+mn-ea"/>
                <a:ea typeface="+mn-ea"/>
                <a:cs typeface="Meiryo UI" pitchFamily="50" charset="-128"/>
              </a:rPr>
              <a:t>年度より導入されました。</a:t>
            </a:r>
            <a:r>
              <a:rPr lang="ja-JP" altLang="en-US" sz="1100" b="1" kern="0" spc="50" dirty="0">
                <a:solidFill>
                  <a:schemeClr val="accent6"/>
                </a:solidFill>
                <a:effectLst/>
                <a:latin typeface="+mn-ea"/>
                <a:ea typeface="+mn-ea"/>
                <a:cs typeface="Meiryo UI" pitchFamily="50" charset="-128"/>
              </a:rPr>
              <a:t>当社が直営している認可園と同様の全体計画</a:t>
            </a:r>
            <a:r>
              <a:rPr lang="ja-JP" altLang="en-US" sz="1100" kern="0" spc="50" dirty="0">
                <a:effectLst/>
                <a:latin typeface="+mn-ea"/>
                <a:ea typeface="+mn-ea"/>
                <a:cs typeface="Meiryo UI" pitchFamily="50" charset="-128"/>
              </a:rPr>
              <a:t>を認可外保育園でも適用いたします。ポイントは大きく</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つあり、１つめは、幼稚園やこども園と同じように小学校入学へつながる学びの連続性を意識した内容。２つめは、乳児期、幼児期の終わりまでに「どのように育ってほしいのか」という具体的な姿を意識しての作成です。</a:t>
            </a:r>
          </a:p>
        </p:txBody>
      </p:sp>
      <p:sp>
        <p:nvSpPr>
          <p:cNvPr id="11" name="コンテンツ プレースホルダ 1">
            <a:extLst>
              <a:ext uri="{FF2B5EF4-FFF2-40B4-BE49-F238E27FC236}">
                <a16:creationId xmlns:a16="http://schemas.microsoft.com/office/drawing/2014/main" id="{613E614D-42BE-9F4B-3A4B-40386D28A13D}"/>
              </a:ext>
            </a:extLst>
          </p:cNvPr>
          <p:cNvSpPr txBox="1">
            <a:spLocks/>
          </p:cNvSpPr>
          <p:nvPr/>
        </p:nvSpPr>
        <p:spPr>
          <a:xfrm>
            <a:off x="755649" y="3993525"/>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月齢や個人差による発達速度が大きく異なる</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歳未満児は「同い年の〇〇ちゃんはできている」と他者と比較する意味も必要もありません。お子さま自身のこれまでの成長速度や発達を鑑みた計画を作成する事が何よりも肝心です。特に</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歳児未満の利用が多い病院内保育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では一番重要だと考えております。</a:t>
            </a:r>
          </a:p>
        </p:txBody>
      </p:sp>
      <p:sp>
        <p:nvSpPr>
          <p:cNvPr id="13" name="コンテンツ プレースホルダ 1">
            <a:extLst>
              <a:ext uri="{FF2B5EF4-FFF2-40B4-BE49-F238E27FC236}">
                <a16:creationId xmlns:a16="http://schemas.microsoft.com/office/drawing/2014/main" id="{C71BF55F-0A8F-32FF-62ED-6BFCA3F32ADE}"/>
              </a:ext>
            </a:extLst>
          </p:cNvPr>
          <p:cNvSpPr txBox="1">
            <a:spLocks/>
          </p:cNvSpPr>
          <p:nvPr/>
        </p:nvSpPr>
        <p:spPr>
          <a:xfrm>
            <a:off x="815870" y="9879035"/>
            <a:ext cx="1640201"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別添資料「保育計画」</a:t>
            </a:r>
            <a:r>
              <a:rPr lang="ja-JP" altLang="en-US" sz="800" kern="0" spc="50" dirty="0">
                <a:solidFill>
                  <a:schemeClr val="bg1"/>
                </a:solidFill>
                <a:effectLst/>
                <a:latin typeface="+mn-ea"/>
                <a:ea typeface="+mn-ea"/>
                <a:cs typeface="Meiryo UI" pitchFamily="50" charset="-128"/>
              </a:rPr>
              <a:t>参照</a:t>
            </a:r>
          </a:p>
        </p:txBody>
      </p:sp>
      <p:sp>
        <p:nvSpPr>
          <p:cNvPr id="4" name="コンテンツ プレースホルダ 1">
            <a:extLst>
              <a:ext uri="{FF2B5EF4-FFF2-40B4-BE49-F238E27FC236}">
                <a16:creationId xmlns:a16="http://schemas.microsoft.com/office/drawing/2014/main" id="{403EAF96-C894-4E4E-B567-CF46F6C5003F}"/>
              </a:ext>
            </a:extLst>
          </p:cNvPr>
          <p:cNvSpPr txBox="1">
            <a:spLocks/>
          </p:cNvSpPr>
          <p:nvPr/>
        </p:nvSpPr>
        <p:spPr>
          <a:xfrm>
            <a:off x="6231569" y="7247756"/>
            <a:ext cx="906922" cy="194828"/>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月間指導計画</a:t>
            </a:r>
          </a:p>
        </p:txBody>
      </p:sp>
      <p:sp>
        <p:nvSpPr>
          <p:cNvPr id="8" name="コンテンツ プレースホルダ 1">
            <a:extLst>
              <a:ext uri="{FF2B5EF4-FFF2-40B4-BE49-F238E27FC236}">
                <a16:creationId xmlns:a16="http://schemas.microsoft.com/office/drawing/2014/main" id="{D06F5661-B67F-6D49-AB0F-30B0E0A1D58F}"/>
              </a:ext>
            </a:extLst>
          </p:cNvPr>
          <p:cNvSpPr txBox="1">
            <a:spLocks/>
          </p:cNvSpPr>
          <p:nvPr/>
        </p:nvSpPr>
        <p:spPr>
          <a:xfrm>
            <a:off x="6616010" y="9924723"/>
            <a:ext cx="5559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週日案</a:t>
            </a:r>
          </a:p>
        </p:txBody>
      </p:sp>
      <p:sp>
        <p:nvSpPr>
          <p:cNvPr id="12" name="コンテンツ プレースホルダ 1">
            <a:extLst>
              <a:ext uri="{FF2B5EF4-FFF2-40B4-BE49-F238E27FC236}">
                <a16:creationId xmlns:a16="http://schemas.microsoft.com/office/drawing/2014/main" id="{D44542E3-10B0-C9A1-C3E0-DB073F333B12}"/>
              </a:ext>
            </a:extLst>
          </p:cNvPr>
          <p:cNvSpPr txBox="1">
            <a:spLocks/>
          </p:cNvSpPr>
          <p:nvPr/>
        </p:nvSpPr>
        <p:spPr>
          <a:xfrm>
            <a:off x="788323" y="8928800"/>
            <a:ext cx="1535907"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ドキュメンテーション</a:t>
            </a:r>
          </a:p>
        </p:txBody>
      </p:sp>
      <p:pic>
        <p:nvPicPr>
          <p:cNvPr id="33" name="図 32" descr="ダイアグラム&#10;&#10;中程度の精度で自動的に生成された説明">
            <a:extLst>
              <a:ext uri="{FF2B5EF4-FFF2-40B4-BE49-F238E27FC236}">
                <a16:creationId xmlns:a16="http://schemas.microsoft.com/office/drawing/2014/main" id="{7ABDB64D-C30E-8640-3E50-F9C7292F8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299" y="7430761"/>
            <a:ext cx="1800540" cy="2497685"/>
          </a:xfrm>
          <a:prstGeom prst="rect">
            <a:avLst/>
          </a:prstGeom>
        </p:spPr>
      </p:pic>
      <p:sp>
        <p:nvSpPr>
          <p:cNvPr id="14" name="タイトル 13">
            <a:extLst>
              <a:ext uri="{FF2B5EF4-FFF2-40B4-BE49-F238E27FC236}">
                <a16:creationId xmlns:a16="http://schemas.microsoft.com/office/drawing/2014/main" id="{88DC0513-CF7C-FFEB-FBCA-E476F6F25053}"/>
              </a:ext>
            </a:extLst>
          </p:cNvPr>
          <p:cNvSpPr>
            <a:spLocks noGrp="1"/>
          </p:cNvSpPr>
          <p:nvPr>
            <p:ph type="title"/>
          </p:nvPr>
        </p:nvSpPr>
        <p:spPr/>
        <p:txBody>
          <a:bodyPr/>
          <a:lstStyle/>
          <a:p>
            <a:r>
              <a:rPr lang="ja-JP" altLang="en-US" dirty="0"/>
              <a:t>③　保育内容</a:t>
            </a:r>
          </a:p>
        </p:txBody>
      </p:sp>
      <p:sp>
        <p:nvSpPr>
          <p:cNvPr id="9" name="スライド番号プレースホルダー 3">
            <a:extLst>
              <a:ext uri="{FF2B5EF4-FFF2-40B4-BE49-F238E27FC236}">
                <a16:creationId xmlns:a16="http://schemas.microsoft.com/office/drawing/2014/main" id="{F199F5D1-9AD9-9206-2555-89C6505A3FF7}"/>
              </a:ext>
            </a:extLst>
          </p:cNvPr>
          <p:cNvSpPr>
            <a:spLocks noGrp="1"/>
          </p:cNvSpPr>
          <p:nvPr>
            <p:ph type="sldNum" sz="quarter" idx="10"/>
          </p:nvPr>
        </p:nvSpPr>
        <p:spPr/>
        <p:txBody>
          <a:bodyPr/>
          <a:lstStyle/>
          <a:p>
            <a:pPr>
              <a:defRPr/>
            </a:pPr>
            <a:fld id="{241ED152-6EA1-4D9A-823A-1E4C1B586740}" type="slidenum">
              <a:rPr lang="en-US" altLang="ja-JP" smtClean="0"/>
              <a:pPr>
                <a:defRPr/>
              </a:pPr>
              <a:t>7</a:t>
            </a:fld>
            <a:endParaRPr lang="en-US" altLang="ja-JP" dirty="0"/>
          </a:p>
        </p:txBody>
      </p:sp>
      <p:sp>
        <p:nvSpPr>
          <p:cNvPr id="15" name="テキスト プレースホルダー 14">
            <a:extLst>
              <a:ext uri="{FF2B5EF4-FFF2-40B4-BE49-F238E27FC236}">
                <a16:creationId xmlns:a16="http://schemas.microsoft.com/office/drawing/2014/main" id="{A73E5A8B-4BF5-E2B7-73AC-BF14322F29D4}"/>
              </a:ext>
            </a:extLst>
          </p:cNvPr>
          <p:cNvSpPr>
            <a:spLocks noGrp="1"/>
          </p:cNvSpPr>
          <p:nvPr>
            <p:ph type="body" sz="quarter" idx="11"/>
          </p:nvPr>
        </p:nvSpPr>
        <p:spPr/>
        <p:txBody>
          <a:bodyPr/>
          <a:lstStyle/>
          <a:p>
            <a:r>
              <a:rPr lang="ja-JP" altLang="en-US" dirty="0"/>
              <a:t>保育計画について</a:t>
            </a:r>
          </a:p>
        </p:txBody>
      </p:sp>
      <p:grpSp>
        <p:nvGrpSpPr>
          <p:cNvPr id="34" name="グループ化 33">
            <a:extLst>
              <a:ext uri="{FF2B5EF4-FFF2-40B4-BE49-F238E27FC236}">
                <a16:creationId xmlns:a16="http://schemas.microsoft.com/office/drawing/2014/main" id="{81310757-6AEA-AAC0-EBEC-02191878ECA4}"/>
              </a:ext>
            </a:extLst>
          </p:cNvPr>
          <p:cNvGrpSpPr/>
          <p:nvPr/>
        </p:nvGrpSpPr>
        <p:grpSpPr>
          <a:xfrm>
            <a:off x="5337951" y="4732771"/>
            <a:ext cx="1800540" cy="2547832"/>
            <a:chOff x="5353227" y="4633265"/>
            <a:chExt cx="1800540" cy="2547832"/>
          </a:xfrm>
        </p:grpSpPr>
        <p:pic>
          <p:nvPicPr>
            <p:cNvPr id="7" name="図 6">
              <a:extLst>
                <a:ext uri="{FF2B5EF4-FFF2-40B4-BE49-F238E27FC236}">
                  <a16:creationId xmlns:a16="http://schemas.microsoft.com/office/drawing/2014/main" id="{270C0D4B-53D4-32EB-95A5-0D1004DBA00D}"/>
                </a:ext>
              </a:extLst>
            </p:cNvPr>
            <p:cNvPicPr>
              <a:picLocks noChangeAspect="1"/>
            </p:cNvPicPr>
            <p:nvPr/>
          </p:nvPicPr>
          <p:blipFill>
            <a:blip r:embed="rId3"/>
            <a:stretch>
              <a:fillRect/>
            </a:stretch>
          </p:blipFill>
          <p:spPr>
            <a:xfrm>
              <a:off x="5353227" y="4633265"/>
              <a:ext cx="1800540" cy="2547832"/>
            </a:xfrm>
            <a:prstGeom prst="rect">
              <a:avLst/>
            </a:prstGeom>
          </p:spPr>
        </p:pic>
        <p:sp>
          <p:nvSpPr>
            <p:cNvPr id="32" name="正方形/長方形 31">
              <a:extLst>
                <a:ext uri="{FF2B5EF4-FFF2-40B4-BE49-F238E27FC236}">
                  <a16:creationId xmlns:a16="http://schemas.microsoft.com/office/drawing/2014/main" id="{C9F762C9-8F8C-4EA7-0322-9910BC3DE288}"/>
                </a:ext>
              </a:extLst>
            </p:cNvPr>
            <p:cNvSpPr/>
            <p:nvPr/>
          </p:nvSpPr>
          <p:spPr bwMode="auto">
            <a:xfrm>
              <a:off x="6909435" y="4913917"/>
              <a:ext cx="154306" cy="140048"/>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1" name="図 40" descr="テキスト, 新聞, 冷蔵庫 が含まれている画像&#10;&#10;AI によって生成されたコンテンツは間違っている可能性があります。">
            <a:extLst>
              <a:ext uri="{FF2B5EF4-FFF2-40B4-BE49-F238E27FC236}">
                <a16:creationId xmlns:a16="http://schemas.microsoft.com/office/drawing/2014/main" id="{5E7137F8-5AB2-FBEA-4CAE-FF29F66A1305}"/>
              </a:ext>
            </a:extLst>
          </p:cNvPr>
          <p:cNvPicPr>
            <a:picLocks noChangeAspect="1"/>
          </p:cNvPicPr>
          <p:nvPr/>
        </p:nvPicPr>
        <p:blipFill>
          <a:blip r:embed="rId4" cstate="screen">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a:ext>
            </a:extLst>
          </a:blip>
          <a:srcRect/>
          <a:stretch/>
        </p:blipFill>
        <p:spPr>
          <a:xfrm>
            <a:off x="3246346" y="7267566"/>
            <a:ext cx="1938608" cy="2654654"/>
          </a:xfrm>
          <a:prstGeom prst="rect">
            <a:avLst/>
          </a:prstGeom>
        </p:spPr>
      </p:pic>
      <p:grpSp>
        <p:nvGrpSpPr>
          <p:cNvPr id="43" name="グループ化 42">
            <a:extLst>
              <a:ext uri="{FF2B5EF4-FFF2-40B4-BE49-F238E27FC236}">
                <a16:creationId xmlns:a16="http://schemas.microsoft.com/office/drawing/2014/main" id="{129FF53C-2418-53D1-A76F-A408156633FF}"/>
              </a:ext>
            </a:extLst>
          </p:cNvPr>
          <p:cNvGrpSpPr/>
          <p:nvPr/>
        </p:nvGrpSpPr>
        <p:grpSpPr>
          <a:xfrm>
            <a:off x="735277" y="4913916"/>
            <a:ext cx="4497932" cy="2287817"/>
            <a:chOff x="875850" y="3531618"/>
            <a:chExt cx="6187891" cy="3076098"/>
          </a:xfrm>
        </p:grpSpPr>
        <p:pic>
          <p:nvPicPr>
            <p:cNvPr id="40" name="図 39" descr="写真, 屋内, 冷蔵庫, 覆い が含まれている画像&#10;&#10;AI によって生成されたコンテンツは間違っている可能性があります。">
              <a:extLst>
                <a:ext uri="{FF2B5EF4-FFF2-40B4-BE49-F238E27FC236}">
                  <a16:creationId xmlns:a16="http://schemas.microsoft.com/office/drawing/2014/main" id="{DED08162-E2A5-DF67-AE9C-2F400F247071}"/>
                </a:ext>
              </a:extLst>
            </p:cNvPr>
            <p:cNvPicPr>
              <a:picLocks noChangeAspect="1"/>
            </p:cNvPicPr>
            <p:nvPr/>
          </p:nvPicPr>
          <p:blipFill>
            <a:blip r:embed="rId6" cstate="screen">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r="-1262"/>
            <a:stretch/>
          </p:blipFill>
          <p:spPr>
            <a:xfrm>
              <a:off x="875851" y="3531618"/>
              <a:ext cx="6187890" cy="3076098"/>
            </a:xfrm>
            <a:prstGeom prst="rect">
              <a:avLst/>
            </a:prstGeom>
          </p:spPr>
        </p:pic>
        <p:sp>
          <p:nvSpPr>
            <p:cNvPr id="42" name="正方形/長方形 41">
              <a:extLst>
                <a:ext uri="{FF2B5EF4-FFF2-40B4-BE49-F238E27FC236}">
                  <a16:creationId xmlns:a16="http://schemas.microsoft.com/office/drawing/2014/main" id="{6A87C403-0D64-C06B-8A5B-D020B8621CFA}"/>
                </a:ext>
              </a:extLst>
            </p:cNvPr>
            <p:cNvSpPr/>
            <p:nvPr/>
          </p:nvSpPr>
          <p:spPr bwMode="auto">
            <a:xfrm>
              <a:off x="875850" y="4013317"/>
              <a:ext cx="987673" cy="350339"/>
            </a:xfrm>
            <a:prstGeom prst="rect">
              <a:avLst/>
            </a:prstGeom>
            <a:solidFill>
              <a:srgbClr val="81976D"/>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7" name="図 16">
            <a:extLst>
              <a:ext uri="{FF2B5EF4-FFF2-40B4-BE49-F238E27FC236}">
                <a16:creationId xmlns:a16="http://schemas.microsoft.com/office/drawing/2014/main" id="{0A4BBD9B-6E0C-01BE-222B-1C41676EBCAB}"/>
              </a:ext>
            </a:extLst>
          </p:cNvPr>
          <p:cNvPicPr>
            <a:picLocks noChangeAspect="1"/>
          </p:cNvPicPr>
          <p:nvPr/>
        </p:nvPicPr>
        <p:blipFill>
          <a:blip r:embed="rId8" cstate="screen">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tretch>
            <a:fillRect/>
          </a:stretch>
        </p:blipFill>
        <p:spPr>
          <a:xfrm>
            <a:off x="735277" y="7345170"/>
            <a:ext cx="2232473" cy="1524901"/>
          </a:xfrm>
          <a:prstGeom prst="rect">
            <a:avLst/>
          </a:prstGeom>
        </p:spPr>
      </p:pic>
    </p:spTree>
    <p:extLst>
      <p:ext uri="{BB962C8B-B14F-4D97-AF65-F5344CB8AC3E}">
        <p14:creationId xmlns:p14="http://schemas.microsoft.com/office/powerpoint/2010/main" val="301623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F746415-D17E-76D4-A5D7-4FE3B10430A9}"/>
              </a:ext>
            </a:extLst>
          </p:cNvPr>
          <p:cNvSpPr>
            <a:spLocks noGrp="1"/>
          </p:cNvSpPr>
          <p:nvPr>
            <p:ph type="title"/>
          </p:nvPr>
        </p:nvSpPr>
        <p:spPr/>
        <p:txBody>
          <a:bodyPr/>
          <a:lstStyle/>
          <a:p>
            <a:r>
              <a:rPr lang="ja-JP" altLang="en-US" dirty="0"/>
              <a:t>③　保育内容</a:t>
            </a:r>
          </a:p>
        </p:txBody>
      </p:sp>
      <p:sp>
        <p:nvSpPr>
          <p:cNvPr id="2" name="スライド番号プレースホルダー 1">
            <a:extLst>
              <a:ext uri="{FF2B5EF4-FFF2-40B4-BE49-F238E27FC236}">
                <a16:creationId xmlns:a16="http://schemas.microsoft.com/office/drawing/2014/main" id="{527D0566-6E65-2B6A-CD1C-635FE88CD0EE}"/>
              </a:ext>
            </a:extLst>
          </p:cNvPr>
          <p:cNvSpPr>
            <a:spLocks noGrp="1"/>
          </p:cNvSpPr>
          <p:nvPr>
            <p:ph type="sldNum" sz="quarter" idx="10"/>
          </p:nvPr>
        </p:nvSpPr>
        <p:spPr/>
        <p:txBody>
          <a:bodyPr/>
          <a:lstStyle/>
          <a:p>
            <a:pPr>
              <a:defRPr/>
            </a:pPr>
            <a:fld id="{241ED152-6EA1-4D9A-823A-1E4C1B586740}" type="slidenum">
              <a:rPr lang="en-US" altLang="ja-JP" smtClean="0"/>
              <a:pPr>
                <a:defRPr/>
              </a:pPr>
              <a:t>8</a:t>
            </a:fld>
            <a:endParaRPr lang="en-US" altLang="ja-JP" dirty="0"/>
          </a:p>
        </p:txBody>
      </p:sp>
      <p:sp>
        <p:nvSpPr>
          <p:cNvPr id="6" name="テキスト プレースホルダー 5">
            <a:extLst>
              <a:ext uri="{FF2B5EF4-FFF2-40B4-BE49-F238E27FC236}">
                <a16:creationId xmlns:a16="http://schemas.microsoft.com/office/drawing/2014/main" id="{4AECFA69-82D7-2B14-58F7-AF83F8EC2AA8}"/>
              </a:ext>
            </a:extLst>
          </p:cNvPr>
          <p:cNvSpPr>
            <a:spLocks noGrp="1"/>
          </p:cNvSpPr>
          <p:nvPr>
            <p:ph type="body" sz="quarter" idx="11"/>
          </p:nvPr>
        </p:nvSpPr>
        <p:spPr>
          <a:xfrm>
            <a:off x="1123398" y="454283"/>
            <a:ext cx="5279276" cy="369332"/>
          </a:xfrm>
        </p:spPr>
        <p:txBody>
          <a:bodyPr/>
          <a:lstStyle/>
          <a:p>
            <a:r>
              <a:rPr lang="ja-JP" altLang="en-US" dirty="0"/>
              <a:t>保育計画について</a:t>
            </a:r>
          </a:p>
        </p:txBody>
      </p:sp>
      <p:grpSp>
        <p:nvGrpSpPr>
          <p:cNvPr id="22" name="グループ化 21">
            <a:extLst>
              <a:ext uri="{FF2B5EF4-FFF2-40B4-BE49-F238E27FC236}">
                <a16:creationId xmlns:a16="http://schemas.microsoft.com/office/drawing/2014/main" id="{9394AE95-EA0E-41BA-1207-2E8ECFF3DC19}"/>
              </a:ext>
            </a:extLst>
          </p:cNvPr>
          <p:cNvGrpSpPr/>
          <p:nvPr/>
        </p:nvGrpSpPr>
        <p:grpSpPr>
          <a:xfrm>
            <a:off x="908567" y="2470239"/>
            <a:ext cx="6360214" cy="3026231"/>
            <a:chOff x="3821863" y="831900"/>
            <a:chExt cx="6360214" cy="3026231"/>
          </a:xfrm>
        </p:grpSpPr>
        <p:sp>
          <p:nvSpPr>
            <p:cNvPr id="23" name="正方形/長方形 22">
              <a:extLst>
                <a:ext uri="{FF2B5EF4-FFF2-40B4-BE49-F238E27FC236}">
                  <a16:creationId xmlns:a16="http://schemas.microsoft.com/office/drawing/2014/main" id="{28EDD46C-F391-5096-8448-D332362E6FCA}"/>
                </a:ext>
              </a:extLst>
            </p:cNvPr>
            <p:cNvSpPr/>
            <p:nvPr/>
          </p:nvSpPr>
          <p:spPr bwMode="auto">
            <a:xfrm>
              <a:off x="5624105" y="2052999"/>
              <a:ext cx="624840" cy="265282"/>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24" name="図 3">
              <a:extLst>
                <a:ext uri="{FF2B5EF4-FFF2-40B4-BE49-F238E27FC236}">
                  <a16:creationId xmlns:a16="http://schemas.microsoft.com/office/drawing/2014/main" id="{604C4BF2-0CBA-9EFC-0C8F-7839977C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863" y="831900"/>
              <a:ext cx="6360214" cy="30262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
            <a:extLst>
              <a:ext uri="{FF2B5EF4-FFF2-40B4-BE49-F238E27FC236}">
                <a16:creationId xmlns:a16="http://schemas.microsoft.com/office/drawing/2014/main" id="{5FAD6273-D511-B638-AD7C-ED5FC4BF2643}"/>
              </a:ext>
            </a:extLst>
          </p:cNvPr>
          <p:cNvSpPr>
            <a:spLocks noChangeArrowheads="1"/>
          </p:cNvSpPr>
          <p:nvPr/>
        </p:nvSpPr>
        <p:spPr bwMode="auto">
          <a:xfrm>
            <a:off x="657212" y="1360478"/>
            <a:ext cx="6685930" cy="117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39700" algn="l" eaLnBrk="0" hangingPunct="0">
              <a:defRPr>
                <a:solidFill>
                  <a:schemeClr val="tx1"/>
                </a:solidFill>
                <a:latin typeface="Arial" panose="020B0604020202020204" pitchFamily="34" charset="0"/>
              </a:defRPr>
            </a:lvl1pPr>
            <a:lvl2pPr marL="457200" algn="l" eaLnBrk="0" hangingPunct="0">
              <a:defRPr>
                <a:solidFill>
                  <a:schemeClr val="tx1"/>
                </a:solidFill>
                <a:latin typeface="Arial" panose="020B0604020202020204" pitchFamily="34" charset="0"/>
              </a:defRPr>
            </a:lvl2pPr>
            <a:lvl3pPr marL="914400" algn="l" eaLnBrk="0" hangingPunct="0">
              <a:defRPr>
                <a:solidFill>
                  <a:schemeClr val="tx1"/>
                </a:solidFill>
                <a:latin typeface="Arial" panose="020B0604020202020204" pitchFamily="34" charset="0"/>
              </a:defRPr>
            </a:lvl3pPr>
            <a:lvl4pPr marL="1371600" algn="l" eaLnBrk="0" hangingPunct="0">
              <a:defRPr>
                <a:solidFill>
                  <a:schemeClr val="tx1"/>
                </a:solidFill>
                <a:latin typeface="Arial" panose="020B0604020202020204" pitchFamily="34" charset="0"/>
              </a:defRPr>
            </a:lvl4pPr>
            <a:lvl5pPr marL="1828800" algn="l"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計画に対しての実行性は非常に重要です。下記は</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運営しております保育園</a:t>
            </a:r>
            <a:r>
              <a:rPr kumimoji="0" lang="ja-JP" altLang="ja-JP" sz="1100" b="0" i="0" u="none" strike="noStrike" cap="none" normalizeH="0" baseline="0" dirty="0">
                <a:ln>
                  <a:noFill/>
                </a:ln>
                <a:solidFill>
                  <a:schemeClr val="tx1"/>
                </a:solidFill>
                <a:effectLst/>
                <a:latin typeface="+mn-ea"/>
                <a:ea typeface="+mn-ea"/>
                <a:cs typeface="Times New Roman" panose="02020603050405020304" pitchFamily="18" charset="0"/>
              </a:rPr>
              <a:t>の年間行事計画と親子レクリエーショ</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ンの</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計画書及び評価・反省となっております</a:t>
            </a:r>
            <a:r>
              <a:rPr kumimoji="0" lang="ja-JP" altLang="en-US" sz="1100" dirty="0">
                <a:effectLst/>
                <a:latin typeface="+mn-ea"/>
                <a:ea typeface="+mn-ea"/>
                <a:cs typeface="Times New Roman" panose="02020603050405020304" pitchFamily="18" charset="0"/>
              </a:rPr>
              <a:t>。</a:t>
            </a: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計画、準備から実施までの職員の動き、子どもたちの様子を評価と</a:t>
            </a:r>
            <a:r>
              <a:rPr kumimoji="0" lang="ja-JP" altLang="en-US" sz="1100" dirty="0">
                <a:effectLst/>
                <a:latin typeface="+mn-ea"/>
                <a:ea typeface="+mn-ea"/>
                <a:cs typeface="Times New Roman" panose="02020603050405020304" pitchFamily="18" charset="0"/>
              </a:rPr>
              <a:t>ふりかえり</a:t>
            </a:r>
            <a:endParaRPr kumimoji="0" lang="en-US" altLang="ja-JP" sz="1100" dirty="0">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cs typeface="Times New Roman" panose="02020603050405020304" pitchFamily="18" charset="0"/>
              </a:rPr>
              <a:t>反省を行い、子どもたちの成長につながるように次の行事につなげてまいります。</a:t>
            </a:r>
            <a:endParaRPr kumimoji="0" lang="en-US" altLang="ja-JP" sz="1100" b="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139700" algn="l" defTabSz="914400" rtl="0" eaLnBrk="0" fontAlgn="base" latinLnBrk="0" hangingPunct="0">
              <a:lnSpc>
                <a:spcPct val="130000"/>
              </a:lnSpc>
              <a:spcBef>
                <a:spcPct val="0"/>
              </a:spcBef>
              <a:spcAft>
                <a:spcPts val="600"/>
              </a:spcAft>
              <a:buClrTx/>
              <a:buSzTx/>
              <a:buFontTx/>
              <a:buNone/>
              <a:tabLst/>
            </a:pPr>
            <a:r>
              <a:rPr kumimoji="0" lang="ja-JP" altLang="en-US" sz="1100" b="0" i="0" u="none" strike="noStrike" cap="none" normalizeH="0" baseline="0" dirty="0">
                <a:ln>
                  <a:noFill/>
                </a:ln>
                <a:solidFill>
                  <a:schemeClr val="tx1"/>
                </a:solidFill>
                <a:effectLst/>
                <a:latin typeface="+mn-ea"/>
                <a:ea typeface="+mn-ea"/>
              </a:rPr>
              <a:t>行事だけではなく、日ごろの保育でも、職員会議等を通し、園全体で評価反省をし、子どもたちの成長につなげます。</a:t>
            </a:r>
            <a:endParaRPr kumimoji="0" lang="ja-JP" altLang="ja-JP" sz="1100" b="0" i="0" u="none" strike="noStrike" cap="none" normalizeH="0" baseline="0" dirty="0">
              <a:ln>
                <a:noFill/>
              </a:ln>
              <a:solidFill>
                <a:schemeClr val="tx1"/>
              </a:solidFill>
              <a:effectLst/>
              <a:latin typeface="+mn-ea"/>
              <a:ea typeface="+mn-ea"/>
            </a:endParaRPr>
          </a:p>
        </p:txBody>
      </p:sp>
      <p:graphicFrame>
        <p:nvGraphicFramePr>
          <p:cNvPr id="26" name="Group 55">
            <a:extLst>
              <a:ext uri="{FF2B5EF4-FFF2-40B4-BE49-F238E27FC236}">
                <a16:creationId xmlns:a16="http://schemas.microsoft.com/office/drawing/2014/main" id="{84133DFA-603B-294D-B42C-C50CD15C877C}"/>
              </a:ext>
            </a:extLst>
          </p:cNvPr>
          <p:cNvGraphicFramePr>
            <a:graphicFrameLocks noGrp="1"/>
          </p:cNvGraphicFramePr>
          <p:nvPr>
            <p:extLst>
              <p:ext uri="{D42A27DB-BD31-4B8C-83A1-F6EECF244321}">
                <p14:modId xmlns:p14="http://schemas.microsoft.com/office/powerpoint/2010/main" val="617626631"/>
              </p:ext>
            </p:extLst>
          </p:nvPr>
        </p:nvGraphicFramePr>
        <p:xfrm>
          <a:off x="818012" y="104426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計画の実行とふりかえり評価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矢印: 右カーブ 28">
            <a:extLst>
              <a:ext uri="{FF2B5EF4-FFF2-40B4-BE49-F238E27FC236}">
                <a16:creationId xmlns:a16="http://schemas.microsoft.com/office/drawing/2014/main" id="{8234D90E-4F14-3306-DC11-07E448CF13D2}"/>
              </a:ext>
            </a:extLst>
          </p:cNvPr>
          <p:cNvSpPr/>
          <p:nvPr/>
        </p:nvSpPr>
        <p:spPr>
          <a:xfrm>
            <a:off x="1894006" y="8638204"/>
            <a:ext cx="434975" cy="1068070"/>
          </a:xfrm>
          <a:prstGeom prst="curvedRightArrow">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31" name="図 4">
            <a:extLst>
              <a:ext uri="{FF2B5EF4-FFF2-40B4-BE49-F238E27FC236}">
                <a16:creationId xmlns:a16="http://schemas.microsoft.com/office/drawing/2014/main" id="{8101E6BE-951E-3DE0-B350-C214860F931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7585" y="7283418"/>
            <a:ext cx="1950265" cy="117502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CF42BAF4-121C-F5BF-0C8B-E51172E9C374}"/>
              </a:ext>
            </a:extLst>
          </p:cNvPr>
          <p:cNvGrpSpPr>
            <a:grpSpLocks noChangeAspect="1"/>
          </p:cNvGrpSpPr>
          <p:nvPr/>
        </p:nvGrpSpPr>
        <p:grpSpPr>
          <a:xfrm>
            <a:off x="2523513" y="3482580"/>
            <a:ext cx="4633907" cy="6571589"/>
            <a:chOff x="3600876" y="4523057"/>
            <a:chExt cx="3767773" cy="5443672"/>
          </a:xfrm>
        </p:grpSpPr>
        <p:grpSp>
          <p:nvGrpSpPr>
            <p:cNvPr id="33" name="グループ化 32">
              <a:extLst>
                <a:ext uri="{FF2B5EF4-FFF2-40B4-BE49-F238E27FC236}">
                  <a16:creationId xmlns:a16="http://schemas.microsoft.com/office/drawing/2014/main" id="{8F7DCFBA-78AF-4A8D-4E06-217332B7C09E}"/>
                </a:ext>
              </a:extLst>
            </p:cNvPr>
            <p:cNvGrpSpPr/>
            <p:nvPr/>
          </p:nvGrpSpPr>
          <p:grpSpPr>
            <a:xfrm>
              <a:off x="3600876" y="4523057"/>
              <a:ext cx="3767773" cy="5443672"/>
              <a:chOff x="0" y="0"/>
              <a:chExt cx="3286125" cy="4962525"/>
            </a:xfrm>
          </p:grpSpPr>
          <p:pic>
            <p:nvPicPr>
              <p:cNvPr id="35" name="図 34" descr="テーブル&#10;&#10;自動的に生成された説明">
                <a:extLst>
                  <a:ext uri="{FF2B5EF4-FFF2-40B4-BE49-F238E27FC236}">
                    <a16:creationId xmlns:a16="http://schemas.microsoft.com/office/drawing/2014/main" id="{342A4452-B9E2-BF02-EC7C-B12CE33D9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86125" cy="4962525"/>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8C352A9-B5EE-82D8-64B7-DA89794C8E1C}"/>
                  </a:ext>
                </a:extLst>
              </p:cNvPr>
              <p:cNvSpPr/>
              <p:nvPr/>
            </p:nvSpPr>
            <p:spPr>
              <a:xfrm>
                <a:off x="37221" y="705436"/>
                <a:ext cx="3164205" cy="3426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正方形/長方形 36">
                <a:extLst>
                  <a:ext uri="{FF2B5EF4-FFF2-40B4-BE49-F238E27FC236}">
                    <a16:creationId xmlns:a16="http://schemas.microsoft.com/office/drawing/2014/main" id="{96DE49C9-BB1D-1D4A-589B-11C03C6AA775}"/>
                  </a:ext>
                </a:extLst>
              </p:cNvPr>
              <p:cNvSpPr/>
              <p:nvPr/>
            </p:nvSpPr>
            <p:spPr>
              <a:xfrm>
                <a:off x="65357" y="4236427"/>
                <a:ext cx="3141345" cy="6438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34" name="正方形/長方形 33">
              <a:extLst>
                <a:ext uri="{FF2B5EF4-FFF2-40B4-BE49-F238E27FC236}">
                  <a16:creationId xmlns:a16="http://schemas.microsoft.com/office/drawing/2014/main" id="{8C5618CA-A04E-8EEF-E1D5-9583AAA34130}"/>
                </a:ext>
              </a:extLst>
            </p:cNvPr>
            <p:cNvSpPr/>
            <p:nvPr/>
          </p:nvSpPr>
          <p:spPr bwMode="auto">
            <a:xfrm>
              <a:off x="6375806" y="5320767"/>
              <a:ext cx="740057" cy="8435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9" name="コネクタ: カギ線 38">
            <a:extLst>
              <a:ext uri="{FF2B5EF4-FFF2-40B4-BE49-F238E27FC236}">
                <a16:creationId xmlns:a16="http://schemas.microsoft.com/office/drawing/2014/main" id="{1C70EFDD-5B1F-92D4-6BB9-B6044194A9A0}"/>
              </a:ext>
            </a:extLst>
          </p:cNvPr>
          <p:cNvCxnSpPr>
            <a:cxnSpLocks/>
          </p:cNvCxnSpPr>
          <p:nvPr/>
        </p:nvCxnSpPr>
        <p:spPr>
          <a:xfrm rot="16200000" flipH="1">
            <a:off x="342153" y="4307832"/>
            <a:ext cx="2844000" cy="1296000"/>
          </a:xfrm>
          <a:prstGeom prst="bentConnector3">
            <a:avLst>
              <a:gd name="adj1" fmla="val 1001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101">
            <a:extLst>
              <a:ext uri="{FF2B5EF4-FFF2-40B4-BE49-F238E27FC236}">
                <a16:creationId xmlns:a16="http://schemas.microsoft.com/office/drawing/2014/main" id="{A20451E9-EB81-2D15-0721-3D97C1068780}"/>
              </a:ext>
            </a:extLst>
          </p:cNvPr>
          <p:cNvSpPr txBox="1">
            <a:spLocks noChangeArrowheads="1"/>
          </p:cNvSpPr>
          <p:nvPr/>
        </p:nvSpPr>
        <p:spPr bwMode="auto">
          <a:xfrm>
            <a:off x="508481" y="9016860"/>
            <a:ext cx="1311275" cy="325438"/>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【評価・反省】</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30" name="テキスト ボックス 1200175279">
            <a:extLst>
              <a:ext uri="{FF2B5EF4-FFF2-40B4-BE49-F238E27FC236}">
                <a16:creationId xmlns:a16="http://schemas.microsoft.com/office/drawing/2014/main" id="{62229352-AED9-D06C-7908-D7AB2FBEC4CA}"/>
              </a:ext>
            </a:extLst>
          </p:cNvPr>
          <p:cNvSpPr txBox="1">
            <a:spLocks noChangeArrowheads="1"/>
          </p:cNvSpPr>
          <p:nvPr/>
        </p:nvSpPr>
        <p:spPr bwMode="auto">
          <a:xfrm>
            <a:off x="985956" y="6463937"/>
            <a:ext cx="1343025" cy="325437"/>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【計画・実行</a:t>
            </a:r>
            <a:r>
              <a:rPr kumimoji="0" lang="en-US" altLang="ja-JP" sz="1200" b="1" i="0" u="none" strike="noStrike" cap="none" normalizeH="0" baseline="0" dirty="0">
                <a:ln>
                  <a:noFill/>
                </a:ln>
                <a:solidFill>
                  <a:srgbClr val="FF0000"/>
                </a:solidFill>
                <a:effectLst/>
                <a:latin typeface="Century" panose="02040604050505020304" pitchFamily="18" charset="0"/>
                <a:ea typeface="ＭＳ 明朝" panose="02020609040205080304" pitchFamily="17" charset="-128"/>
                <a:cs typeface="Times New Roman" panose="02020603050405020304" pitchFamily="18" charset="0"/>
              </a:rPr>
              <a:t>】</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27" name="正方形/長方形 26">
            <a:extLst>
              <a:ext uri="{FF2B5EF4-FFF2-40B4-BE49-F238E27FC236}">
                <a16:creationId xmlns:a16="http://schemas.microsoft.com/office/drawing/2014/main" id="{92545E01-B0EB-07EA-9305-F642572387E6}"/>
              </a:ext>
            </a:extLst>
          </p:cNvPr>
          <p:cNvSpPr/>
          <p:nvPr/>
        </p:nvSpPr>
        <p:spPr>
          <a:xfrm>
            <a:off x="908567" y="3171350"/>
            <a:ext cx="3196591" cy="3467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CFE7DE2-3273-5E4B-958D-7ED3DD501B82}"/>
              </a:ext>
            </a:extLst>
          </p:cNvPr>
          <p:cNvSpPr/>
          <p:nvPr/>
        </p:nvSpPr>
        <p:spPr bwMode="auto">
          <a:xfrm>
            <a:off x="6039115" y="3974261"/>
            <a:ext cx="875899" cy="35126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 name="正方形/長方形 2">
            <a:extLst>
              <a:ext uri="{FF2B5EF4-FFF2-40B4-BE49-F238E27FC236}">
                <a16:creationId xmlns:a16="http://schemas.microsoft.com/office/drawing/2014/main" id="{3F347CC9-2C5E-0F2D-D25A-6A32BBB3DA75}"/>
              </a:ext>
            </a:extLst>
          </p:cNvPr>
          <p:cNvSpPr/>
          <p:nvPr/>
        </p:nvSpPr>
        <p:spPr bwMode="auto">
          <a:xfrm>
            <a:off x="3496941" y="4738912"/>
            <a:ext cx="691051" cy="273525"/>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112909366"/>
      </p:ext>
    </p:extLst>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93767</TotalTime>
  <Words>22341</Words>
  <Application>Microsoft Office PowerPoint</Application>
  <PresentationFormat>ユーザー設定</PresentationFormat>
  <Paragraphs>2349</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メイリオ</vt:lpstr>
      <vt:lpstr>メイリオ</vt:lpstr>
      <vt:lpstr>Arial</vt:lpstr>
      <vt:lpstr>Cambria Math</vt:lpstr>
      <vt:lpstr>Century</vt:lpstr>
      <vt:lpstr>Wingdings</vt:lpstr>
      <vt:lpstr>標準デザイン</vt:lpstr>
      <vt:lpstr>Worksheet</vt:lpstr>
      <vt:lpstr>PowerPoint プレゼンテーション</vt:lpstr>
      <vt:lpstr>PowerPoint プレゼンテーション</vt:lpstr>
      <vt:lpstr>①　受託者の概要および運営実績</vt:lpstr>
      <vt:lpstr>①　受託者の概要および運営実績</vt:lpstr>
      <vt:lpstr>①　受託者の概要および運営実績</vt:lpstr>
      <vt:lpstr>②　保育園運営に対する基本的事項</vt:lpstr>
      <vt:lpstr>③　保育内容</vt:lpstr>
      <vt:lpstr>③　保育内容</vt:lpstr>
      <vt:lpstr>③　保育内容</vt:lpstr>
      <vt:lpstr>③　保育内容</vt:lpstr>
      <vt:lpstr>③　保育内容</vt:lpstr>
      <vt:lpstr>③　保育内容</vt:lpstr>
      <vt:lpstr>④　特別保育への対応について</vt:lpstr>
      <vt:lpstr>④　特別保育への対応について</vt:lpstr>
      <vt:lpstr>④　特別保育への対応について</vt:lpstr>
      <vt:lpstr>④　特別保育への対応について</vt:lpstr>
      <vt:lpstr>④　特別保育への対応について</vt:lpstr>
      <vt:lpstr>⑤　給食・おやつ</vt:lpstr>
      <vt:lpstr>PowerPoint プレゼンテーション</vt:lpstr>
      <vt:lpstr>PowerPoint プレゼンテーション</vt:lpstr>
      <vt:lpstr>PowerPoint プレゼンテーション</vt:lpstr>
      <vt:lpstr>PowerPoint プレゼンテーション</vt:lpstr>
      <vt:lpstr>⑤　給食・おやつ</vt:lpstr>
      <vt:lpstr>⑤　給食・おやつ</vt:lpstr>
      <vt:lpstr>⑤　給食・おやつ</vt:lpstr>
      <vt:lpstr>⑤　給食・おやつ</vt:lpstr>
      <vt:lpstr>PowerPoint プレゼンテーション</vt:lpstr>
      <vt:lpstr>PowerPoint プレゼンテーション</vt:lpstr>
      <vt:lpstr>PowerPoint プレゼンテーション</vt:lpstr>
      <vt:lpstr>PowerPoint プレゼンテーション</vt:lpstr>
      <vt:lpstr>⑥　健康管理、衛生管理</vt:lpstr>
      <vt:lpstr>⑥　健康管理、衛生管理</vt:lpstr>
      <vt:lpstr>⑥　健康管理、衛生管理</vt:lpstr>
      <vt:lpstr>⑥　健康管理、衛生管理</vt:lpstr>
      <vt:lpstr>⑦　安全管理</vt:lpstr>
      <vt:lpstr>⑦　安全管理</vt:lpstr>
      <vt:lpstr>⑦　安全管理</vt:lpstr>
      <vt:lpstr>⑦　安全管理</vt:lpstr>
      <vt:lpstr>⑦　安全管理</vt:lpstr>
      <vt:lpstr>⑦　安全管理</vt:lpstr>
      <vt:lpstr>⑧　保護者様との連絡調整</vt:lpstr>
      <vt:lpstr>⑧　保護者様との連絡調整</vt:lpstr>
      <vt:lpstr>⑧　保護者様との連絡調整</vt:lpstr>
      <vt:lpstr>PowerPoint プレゼンテーション</vt:lpstr>
      <vt:lpstr>⑧　保護者様との連絡調整</vt:lpstr>
      <vt:lpstr>⑨　職員の配置及び質の向上</vt:lpstr>
      <vt:lpstr>⑨　職員の配置及び質の向上</vt:lpstr>
      <vt:lpstr>PowerPoint プレゼンテーション</vt:lpstr>
      <vt:lpstr>⑨　職員の配置及び質の向上</vt:lpstr>
      <vt:lpstr>PowerPoint プレゼンテーション</vt:lpstr>
      <vt:lpstr>⑨　職員の配置及び質の向上</vt:lpstr>
      <vt:lpstr>⑨　職員の配置及び質の向上</vt:lpstr>
      <vt:lpstr>⑩　業務遂行能力</vt:lpstr>
      <vt:lpstr>⑩　業務遂行能力</vt:lpstr>
      <vt:lpstr>PowerPoint プレゼンテーション</vt:lpstr>
      <vt:lpstr>⑩　業務遂行能力</vt:lpstr>
      <vt:lpstr>⑩　業務遂行能力</vt:lpstr>
      <vt:lpstr>⑩　業務遂行能力</vt:lpstr>
      <vt:lpstr>PowerPoint プレゼンテーション</vt:lpstr>
      <vt:lpstr>⑪　開所までのスケジュールについて</vt:lpstr>
      <vt:lpstr>⑪　開所までのスケジュールについて</vt:lpstr>
      <vt:lpstr>⑫ そのほか、アピールポイントについて</vt:lpstr>
      <vt:lpstr>⑫ そのほか、アピールポイントについて</vt:lpstr>
      <vt:lpstr>⑫ そのほか、アピールポイントについて</vt:lpstr>
      <vt:lpstr>⑫ そのほか、アピールポイントについて</vt:lpstr>
      <vt:lpstr>⑫ そのほか、アピールポイントについて</vt:lpstr>
      <vt:lpstr>⑫ そのほか、アピールポイントについて</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井﨑 優</cp:lastModifiedBy>
  <cp:revision>4477</cp:revision>
  <cp:lastPrinted>2020-07-29T00:51:38Z</cp:lastPrinted>
  <dcterms:created xsi:type="dcterms:W3CDTF">2010-11-24T05:02:22Z</dcterms:created>
  <dcterms:modified xsi:type="dcterms:W3CDTF">2025-12-25T15:07:10Z</dcterms:modified>
</cp:coreProperties>
</file>